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2" r:id="rId7"/>
    <p:sldId id="265" r:id="rId8"/>
    <p:sldId id="279" r:id="rId9"/>
    <p:sldId id="278" r:id="rId10"/>
    <p:sldId id="268" r:id="rId11"/>
    <p:sldId id="274" r:id="rId12"/>
    <p:sldId id="275" r:id="rId13"/>
    <p:sldId id="277" r:id="rId14"/>
    <p:sldId id="26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800000"/>
    <a:srgbClr val="A50021"/>
    <a:srgbClr val="FF6060"/>
    <a:srgbClr val="7639A4"/>
    <a:srgbClr val="52C989"/>
    <a:srgbClr val="FF3F3F"/>
    <a:srgbClr val="50C986"/>
    <a:srgbClr val="A177C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DB64E-531A-4E6B-87FB-32827D29DDCD}" v="4" dt="2023-04-12T19:02:46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6357" autoAdjust="0"/>
  </p:normalViewPr>
  <p:slideViewPr>
    <p:cSldViewPr snapToGrid="0">
      <p:cViewPr varScale="1">
        <p:scale>
          <a:sx n="73" d="100"/>
          <a:sy n="73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pageaux" userId="5aedfcbb44cdaac7" providerId="LiveId" clId="{7421D949-1720-4F94-B330-A701A21B0BAC}"/>
    <pc:docChg chg="undo custSel addSld delSld modSld sldOrd">
      <pc:chgData name="hugo pageaux" userId="5aedfcbb44cdaac7" providerId="LiveId" clId="{7421D949-1720-4F94-B330-A701A21B0BAC}" dt="2023-02-27T08:12:39.377" v="1599" actId="1038"/>
      <pc:docMkLst>
        <pc:docMk/>
      </pc:docMkLst>
      <pc:sldChg chg="modSp mod">
        <pc:chgData name="hugo pageaux" userId="5aedfcbb44cdaac7" providerId="LiveId" clId="{7421D949-1720-4F94-B330-A701A21B0BAC}" dt="2023-02-25T14:05:55.019" v="1394" actId="20577"/>
        <pc:sldMkLst>
          <pc:docMk/>
          <pc:sldMk cId="3353729921" sldId="256"/>
        </pc:sldMkLst>
        <pc:spChg chg="mod">
          <ac:chgData name="hugo pageaux" userId="5aedfcbb44cdaac7" providerId="LiveId" clId="{7421D949-1720-4F94-B330-A701A21B0BAC}" dt="2023-02-25T14:05:55.019" v="1394" actId="20577"/>
          <ac:spMkLst>
            <pc:docMk/>
            <pc:sldMk cId="3353729921" sldId="256"/>
            <ac:spMk id="13" creationId="{A5649556-D707-4765-AC1F-3ED60A92B98D}"/>
          </ac:spMkLst>
        </pc:spChg>
      </pc:sldChg>
      <pc:sldChg chg="addSp delSp modSp mod">
        <pc:chgData name="hugo pageaux" userId="5aedfcbb44cdaac7" providerId="LiveId" clId="{7421D949-1720-4F94-B330-A701A21B0BAC}" dt="2023-02-25T14:06:03.605" v="1396"/>
        <pc:sldMkLst>
          <pc:docMk/>
          <pc:sldMk cId="225324034" sldId="257"/>
        </pc:sldMkLst>
        <pc:spChg chg="mod">
          <ac:chgData name="hugo pageaux" userId="5aedfcbb44cdaac7" providerId="LiveId" clId="{7421D949-1720-4F94-B330-A701A21B0BAC}" dt="2023-02-14T15:33:48.759" v="700" actId="14100"/>
          <ac:spMkLst>
            <pc:docMk/>
            <pc:sldMk cId="225324034" sldId="257"/>
            <ac:spMk id="3" creationId="{A0B48D67-83ED-548B-DECC-A7824426CC7F}"/>
          </ac:spMkLst>
        </pc:spChg>
        <pc:spChg chg="add mod">
          <ac:chgData name="hugo pageaux" userId="5aedfcbb44cdaac7" providerId="LiveId" clId="{7421D949-1720-4F94-B330-A701A21B0BAC}" dt="2023-02-25T14:06:03.605" v="1396"/>
          <ac:spMkLst>
            <pc:docMk/>
            <pc:sldMk cId="225324034" sldId="257"/>
            <ac:spMk id="4" creationId="{55C081BE-012F-A4FA-92E8-0F45ECE31DE4}"/>
          </ac:spMkLst>
        </pc:spChg>
        <pc:spChg chg="mod">
          <ac:chgData name="hugo pageaux" userId="5aedfcbb44cdaac7" providerId="LiveId" clId="{7421D949-1720-4F94-B330-A701A21B0BAC}" dt="2023-02-14T15:32:00.077" v="615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5aedfcbb44cdaac7" providerId="LiveId" clId="{7421D949-1720-4F94-B330-A701A21B0BAC}" dt="2023-02-14T15:33:03.092" v="661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5aedfcbb44cdaac7" providerId="LiveId" clId="{7421D949-1720-4F94-B330-A701A21B0BAC}" dt="2023-02-14T15:33:26.134" v="676" actId="20577"/>
          <ac:spMkLst>
            <pc:docMk/>
            <pc:sldMk cId="225324034" sldId="257"/>
            <ac:spMk id="9" creationId="{D089A0F3-C877-7C2D-F85A-77BFA498966B}"/>
          </ac:spMkLst>
        </pc:spChg>
        <pc:spChg chg="mod">
          <ac:chgData name="hugo pageaux" userId="5aedfcbb44cdaac7" providerId="LiveId" clId="{7421D949-1720-4F94-B330-A701A21B0BAC}" dt="2023-02-14T15:32:44.158" v="633" actId="20577"/>
          <ac:spMkLst>
            <pc:docMk/>
            <pc:sldMk cId="225324034" sldId="257"/>
            <ac:spMk id="12" creationId="{F3298533-6DAD-49EC-A808-8A0FD6B784AB}"/>
          </ac:spMkLst>
        </pc:spChg>
        <pc:spChg chg="del">
          <ac:chgData name="hugo pageaux" userId="5aedfcbb44cdaac7" providerId="LiveId" clId="{7421D949-1720-4F94-B330-A701A21B0BAC}" dt="2023-02-25T14:06:03.073" v="1395" actId="478"/>
          <ac:spMkLst>
            <pc:docMk/>
            <pc:sldMk cId="225324034" sldId="257"/>
            <ac:spMk id="22" creationId="{11CA47DA-E3DC-4D1A-9EC6-05F74D519BC4}"/>
          </ac:spMkLst>
        </pc:spChg>
      </pc:sldChg>
      <pc:sldChg chg="addSp delSp modSp del mod delAnim">
        <pc:chgData name="hugo pageaux" userId="5aedfcbb44cdaac7" providerId="LiveId" clId="{7421D949-1720-4F94-B330-A701A21B0BAC}" dt="2023-02-08T13:51:41.067" v="21" actId="47"/>
        <pc:sldMkLst>
          <pc:docMk/>
          <pc:sldMk cId="971122146" sldId="258"/>
        </pc:sldMkLst>
        <pc:spChg chg="add del mod">
          <ac:chgData name="hugo pageaux" userId="5aedfcbb44cdaac7" providerId="LiveId" clId="{7421D949-1720-4F94-B330-A701A21B0BAC}" dt="2023-02-08T13:48:25.004" v="7"/>
          <ac:spMkLst>
            <pc:docMk/>
            <pc:sldMk cId="971122146" sldId="258"/>
            <ac:spMk id="4" creationId="{1C0D6692-8BBE-FA90-2B1A-DE3DF06DFBEF}"/>
          </ac:spMkLst>
        </pc:spChg>
        <pc:spChg chg="del">
          <ac:chgData name="hugo pageaux" userId="5aedfcbb44cdaac7" providerId="LiveId" clId="{7421D949-1720-4F94-B330-A701A21B0BAC}" dt="2023-02-08T13:48:04.969" v="4" actId="478"/>
          <ac:spMkLst>
            <pc:docMk/>
            <pc:sldMk cId="971122146" sldId="258"/>
            <ac:spMk id="18" creationId="{5EF6255A-92F7-D539-5855-040D7927CE86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19" creationId="{A36DAEF1-B9D6-EB1F-91BD-3D2CCFEA4E4D}"/>
          </ac:spMkLst>
        </pc:spChg>
        <pc:spChg chg="del">
          <ac:chgData name="hugo pageaux" userId="5aedfcbb44cdaac7" providerId="LiveId" clId="{7421D949-1720-4F94-B330-A701A21B0BAC}" dt="2023-02-08T13:48:10.479" v="5" actId="478"/>
          <ac:spMkLst>
            <pc:docMk/>
            <pc:sldMk cId="971122146" sldId="258"/>
            <ac:spMk id="21" creationId="{ECFB4EED-2884-01EF-3550-738B989DD611}"/>
          </ac:spMkLst>
        </pc:sp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5" creationId="{412A14CB-84BB-FE24-CE3C-4DDEADB9C025}"/>
          </ac:picMkLst>
        </pc:picChg>
        <pc:picChg chg="del">
          <ac:chgData name="hugo pageaux" userId="5aedfcbb44cdaac7" providerId="LiveId" clId="{7421D949-1720-4F94-B330-A701A21B0BAC}" dt="2023-02-08T13:48:10.479" v="5" actId="478"/>
          <ac:picMkLst>
            <pc:docMk/>
            <pc:sldMk cId="971122146" sldId="258"/>
            <ac:picMk id="17" creationId="{5ADFC93C-D9F8-506B-E8DA-E8C03E356DC2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25.837" v="1404"/>
        <pc:sldMkLst>
          <pc:docMk/>
          <pc:sldMk cId="3635135024" sldId="259"/>
        </pc:sldMkLst>
        <pc:spChg chg="mod">
          <ac:chgData name="hugo pageaux" userId="5aedfcbb44cdaac7" providerId="LiveId" clId="{7421D949-1720-4F94-B330-A701A21B0BAC}" dt="2023-02-08T13:53:46.536" v="32" actId="20577"/>
          <ac:spMkLst>
            <pc:docMk/>
            <pc:sldMk cId="3635135024" sldId="259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30:50.803" v="605" actId="478"/>
          <ac:spMkLst>
            <pc:docMk/>
            <pc:sldMk cId="3635135024" sldId="259"/>
            <ac:spMk id="3" creationId="{0FFB7227-FC26-8278-2E22-FA10737A1971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3" creationId="{45446C1B-6225-15B3-538D-19FEB50A54C4}"/>
          </ac:spMkLst>
        </pc:spChg>
        <pc:spChg chg="add mod">
          <ac:chgData name="hugo pageaux" userId="5aedfcbb44cdaac7" providerId="LiveId" clId="{7421D949-1720-4F94-B330-A701A21B0BAC}" dt="2023-02-25T14:06:25.837" v="1404"/>
          <ac:spMkLst>
            <pc:docMk/>
            <pc:sldMk cId="3635135024" sldId="259"/>
            <ac:spMk id="3" creationId="{86F6054D-2C45-6190-0107-3EB19D4E3CC8}"/>
          </ac:spMkLst>
        </pc:spChg>
        <pc:spChg chg="del">
          <ac:chgData name="hugo pageaux" userId="5aedfcbb44cdaac7" providerId="LiveId" clId="{7421D949-1720-4F94-B330-A701A21B0BAC}" dt="2023-02-08T13:53:56.918" v="35" actId="478"/>
          <ac:spMkLst>
            <pc:docMk/>
            <pc:sldMk cId="3635135024" sldId="259"/>
            <ac:spMk id="18" creationId="{7744FC61-003D-4A73-E791-034FF5B981B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19" creationId="{D4D19F75-B6C5-5418-BB73-AE497EADF299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0" creationId="{C9494CF6-8E3C-AC35-E4E0-95B225FFCD9F}"/>
          </ac:spMkLst>
        </pc:spChg>
        <pc:spChg chg="del">
          <ac:chgData name="hugo pageaux" userId="5aedfcbb44cdaac7" providerId="LiveId" clId="{7421D949-1720-4F94-B330-A701A21B0BAC}" dt="2023-02-08T13:53:54.579" v="33" actId="478"/>
          <ac:spMkLst>
            <pc:docMk/>
            <pc:sldMk cId="3635135024" sldId="259"/>
            <ac:spMk id="21" creationId="{24D0ECAF-AEED-7954-F6A6-D79A87B40593}"/>
          </ac:spMkLst>
        </pc:spChg>
        <pc:spChg chg="del">
          <ac:chgData name="hugo pageaux" userId="5aedfcbb44cdaac7" providerId="LiveId" clId="{7421D949-1720-4F94-B330-A701A21B0BAC}" dt="2023-02-25T14:06:25.335" v="1403" actId="478"/>
          <ac:spMkLst>
            <pc:docMk/>
            <pc:sldMk cId="3635135024" sldId="259"/>
            <ac:spMk id="29" creationId="{7671DEC0-29D9-4B71-8EA2-BB293F4154E8}"/>
          </ac:spMkLst>
        </pc:spChg>
        <pc:picChg chg="add mod">
          <ac:chgData name="hugo pageaux" userId="5aedfcbb44cdaac7" providerId="LiveId" clId="{7421D949-1720-4F94-B330-A701A21B0BAC}" dt="2023-02-14T15:30:51.315" v="606"/>
          <ac:picMkLst>
            <pc:docMk/>
            <pc:sldMk cId="3635135024" sldId="259"/>
            <ac:picMk id="4" creationId="{35712C1C-E104-3A21-C3F0-E54E87ED0492}"/>
          </ac:picMkLst>
        </pc:picChg>
        <pc:picChg chg="del">
          <ac:chgData name="hugo pageaux" userId="5aedfcbb44cdaac7" providerId="LiveId" clId="{7421D949-1720-4F94-B330-A701A21B0BAC}" dt="2023-02-08T13:53:55.523" v="34" actId="478"/>
          <ac:picMkLst>
            <pc:docMk/>
            <pc:sldMk cId="3635135024" sldId="259"/>
            <ac:picMk id="4" creationId="{CC0DF3A9-3C11-A762-C294-2D1AAC6BEEFA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6" creationId="{B64DDE65-27BF-B80B-F6C3-397E4D707525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28" creationId="{7934D81C-4272-8645-AB66-E358225BBCAB}"/>
          </ac:picMkLst>
        </pc:picChg>
        <pc:picChg chg="del">
          <ac:chgData name="hugo pageaux" userId="5aedfcbb44cdaac7" providerId="LiveId" clId="{7421D949-1720-4F94-B330-A701A21B0BAC}" dt="2023-02-08T13:53:54.579" v="33" actId="478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del mod">
        <pc:chgData name="hugo pageaux" userId="5aedfcbb44cdaac7" providerId="LiveId" clId="{7421D949-1720-4F94-B330-A701A21B0BAC}" dt="2023-02-09T14:11:07.480" v="478" actId="47"/>
        <pc:sldMkLst>
          <pc:docMk/>
          <pc:sldMk cId="3453824878" sldId="260"/>
        </pc:sldMkLst>
        <pc:spChg chg="del mod">
          <ac:chgData name="hugo pageaux" userId="5aedfcbb44cdaac7" providerId="LiveId" clId="{7421D949-1720-4F94-B330-A701A21B0BAC}" dt="2023-02-08T13:57:50.016" v="92" actId="478"/>
          <ac:spMkLst>
            <pc:docMk/>
            <pc:sldMk cId="3453824878" sldId="260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2" creationId="{B71F9DE1-F404-9D2F-4284-E27573F01E08}"/>
          </ac:spMkLst>
        </pc:spChg>
        <pc:spChg chg="add del mod">
          <ac:chgData name="hugo pageaux" userId="5aedfcbb44cdaac7" providerId="LiveId" clId="{7421D949-1720-4F94-B330-A701A21B0BAC}" dt="2023-02-08T13:58:18.210" v="94" actId="478"/>
          <ac:spMkLst>
            <pc:docMk/>
            <pc:sldMk cId="3453824878" sldId="260"/>
            <ac:spMk id="4" creationId="{78579C62-8554-ED11-2063-E3212E88311B}"/>
          </ac:spMkLst>
        </pc:spChg>
        <pc:spChg chg="del">
          <ac:chgData name="hugo pageaux" userId="5aedfcbb44cdaac7" providerId="LiveId" clId="{7421D949-1720-4F94-B330-A701A21B0BAC}" dt="2023-02-08T13:58:28.885" v="95" actId="478"/>
          <ac:spMkLst>
            <pc:docMk/>
            <pc:sldMk cId="3453824878" sldId="260"/>
            <ac:spMk id="6" creationId="{CB11E4E8-D1EA-4DF4-901E-5FF4AD0B0778}"/>
          </ac:spMkLst>
        </pc:spChg>
        <pc:spChg chg="add del mod">
          <ac:chgData name="hugo pageaux" userId="5aedfcbb44cdaac7" providerId="LiveId" clId="{7421D949-1720-4F94-B330-A701A21B0BAC}" dt="2023-02-09T14:11:03.975" v="477" actId="21"/>
          <ac:spMkLst>
            <pc:docMk/>
            <pc:sldMk cId="3453824878" sldId="260"/>
            <ac:spMk id="7" creationId="{E7012BB0-E9B1-4122-A130-1D36F324D509}"/>
          </ac:spMkLst>
        </pc:spChg>
        <pc:spChg chg="del">
          <ac:chgData name="hugo pageaux" userId="5aedfcbb44cdaac7" providerId="LiveId" clId="{7421D949-1720-4F94-B330-A701A21B0BAC}" dt="2023-02-08T13:58:30.367" v="96" actId="478"/>
          <ac:spMkLst>
            <pc:docMk/>
            <pc:sldMk cId="3453824878" sldId="260"/>
            <ac:spMk id="8" creationId="{7801D9DA-5A10-4B92-9152-C7981430A85D}"/>
          </ac:spMkLst>
        </pc:spChg>
        <pc:spChg chg="del">
          <ac:chgData name="hugo pageaux" userId="5aedfcbb44cdaac7" providerId="LiveId" clId="{7421D949-1720-4F94-B330-A701A21B0BAC}" dt="2023-02-08T13:58:32.410" v="97" actId="478"/>
          <ac:spMkLst>
            <pc:docMk/>
            <pc:sldMk cId="3453824878" sldId="260"/>
            <ac:spMk id="11" creationId="{BA3EE6B2-F927-4847-8C6A-0B23249B577F}"/>
          </ac:spMkLst>
        </pc:spChg>
        <pc:picChg chg="del">
          <ac:chgData name="hugo pageaux" userId="5aedfcbb44cdaac7" providerId="LiveId" clId="{7421D949-1720-4F94-B330-A701A21B0BAC}" dt="2023-02-08T13:57:42.241" v="91" actId="478"/>
          <ac:picMkLst>
            <pc:docMk/>
            <pc:sldMk cId="3453824878" sldId="260"/>
            <ac:picMk id="5" creationId="{C0329768-CEA5-4DFB-98C1-C5A2C5B50D79}"/>
          </ac:picMkLst>
        </pc:picChg>
      </pc:sldChg>
      <pc:sldChg chg="addSp delSp modSp mod delAnim modAnim">
        <pc:chgData name="hugo pageaux" userId="5aedfcbb44cdaac7" providerId="LiveId" clId="{7421D949-1720-4F94-B330-A701A21B0BAC}" dt="2023-02-25T14:06:09.743" v="1398"/>
        <pc:sldMkLst>
          <pc:docMk/>
          <pc:sldMk cId="3340447370" sldId="262"/>
        </pc:sldMkLst>
        <pc:spChg chg="del">
          <ac:chgData name="hugo pageaux" userId="5aedfcbb44cdaac7" providerId="LiveId" clId="{7421D949-1720-4F94-B330-A701A21B0BAC}" dt="2023-02-08T13:48:32.276" v="9" actId="478"/>
          <ac:spMkLst>
            <pc:docMk/>
            <pc:sldMk cId="3340447370" sldId="262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09.743" v="1398"/>
          <ac:spMkLst>
            <pc:docMk/>
            <pc:sldMk cId="3340447370" sldId="262"/>
            <ac:spMk id="2" creationId="{84B556D8-4644-F8ED-A29D-706F2F371987}"/>
          </ac:spMkLst>
        </pc:spChg>
        <pc:spChg chg="add del mod">
          <ac:chgData name="hugo pageaux" userId="5aedfcbb44cdaac7" providerId="LiveId" clId="{7421D949-1720-4F94-B330-A701A21B0BAC}" dt="2023-02-14T15:18:43.543" v="512" actId="478"/>
          <ac:spMkLst>
            <pc:docMk/>
            <pc:sldMk cId="3340447370" sldId="262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5" creationId="{9AF608C1-5D58-1A51-35F0-84F46DF7BA86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6" creationId="{D1AC2B89-7BAE-BAD0-696F-A616A790DC9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8" creationId="{888FE4EB-C726-1FB5-647F-82B592693C15}"/>
          </ac:spMkLst>
        </pc:spChg>
        <pc:spChg chg="add del mod">
          <ac:chgData name="hugo pageaux" userId="5aedfcbb44cdaac7" providerId="LiveId" clId="{7421D949-1720-4F94-B330-A701A21B0BAC}" dt="2023-02-08T13:48:34.406" v="10" actId="478"/>
          <ac:spMkLst>
            <pc:docMk/>
            <pc:sldMk cId="3340447370" sldId="262"/>
            <ac:spMk id="9" creationId="{6DCD1552-8E5F-5ADE-642A-44CB90B81150}"/>
          </ac:spMkLst>
        </pc:spChg>
        <pc:spChg chg="add mod">
          <ac:chgData name="hugo pageaux" userId="5aedfcbb44cdaac7" providerId="LiveId" clId="{7421D949-1720-4F94-B330-A701A21B0BAC}" dt="2023-02-08T13:48:41.398" v="11"/>
          <ac:spMkLst>
            <pc:docMk/>
            <pc:sldMk cId="3340447370" sldId="262"/>
            <ac:spMk id="10" creationId="{CCCD029C-6395-CF71-2DA5-69006671852A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2" creationId="{03402099-F4CF-BF79-652B-DBB5FD5F4364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5" creationId="{897EA3DA-DFEF-1BCD-DBF0-59DB5F3C8618}"/>
          </ac:spMkLst>
        </pc:spChg>
        <pc:spChg chg="del">
          <ac:chgData name="hugo pageaux" userId="5aedfcbb44cdaac7" providerId="LiveId" clId="{7421D949-1720-4F94-B330-A701A21B0BAC}" dt="2023-02-08T13:46:53.977" v="0" actId="478"/>
          <ac:spMkLst>
            <pc:docMk/>
            <pc:sldMk cId="3340447370" sldId="262"/>
            <ac:spMk id="16" creationId="{655F09D9-BF8E-057E-B674-C193F57E0DC1}"/>
          </ac:spMkLst>
        </pc:spChg>
        <pc:spChg chg="del">
          <ac:chgData name="hugo pageaux" userId="5aedfcbb44cdaac7" providerId="LiveId" clId="{7421D949-1720-4F94-B330-A701A21B0BAC}" dt="2023-02-25T14:06:09.186" v="1397" actId="478"/>
          <ac:spMkLst>
            <pc:docMk/>
            <pc:sldMk cId="3340447370" sldId="262"/>
            <ac:spMk id="39" creationId="{41FB99F2-60DD-4D3A-A9FE-20398834B189}"/>
          </ac:spMkLst>
        </pc:spChg>
        <pc:picChg chg="del">
          <ac:chgData name="hugo pageaux" userId="5aedfcbb44cdaac7" providerId="LiveId" clId="{7421D949-1720-4F94-B330-A701A21B0BAC}" dt="2023-02-08T13:46:53.977" v="0" actId="478"/>
          <ac:picMkLst>
            <pc:docMk/>
            <pc:sldMk cId="3340447370" sldId="262"/>
            <ac:picMk id="4" creationId="{2BB77842-CE72-A6AA-6E8D-4AF3DFEBCF2E}"/>
          </ac:picMkLst>
        </pc:picChg>
        <pc:picChg chg="add mod modCrop">
          <ac:chgData name="hugo pageaux" userId="5aedfcbb44cdaac7" providerId="LiveId" clId="{7421D949-1720-4F94-B330-A701A21B0BAC}" dt="2023-02-14T15:20:59.801" v="530" actId="14100"/>
          <ac:picMkLst>
            <pc:docMk/>
            <pc:sldMk cId="3340447370" sldId="262"/>
            <ac:picMk id="4" creationId="{626801E3-B346-3D8D-1C2D-285EE16B99D0}"/>
          </ac:picMkLst>
        </pc:picChg>
        <pc:picChg chg="add mod">
          <ac:chgData name="hugo pageaux" userId="5aedfcbb44cdaac7" providerId="LiveId" clId="{7421D949-1720-4F94-B330-A701A21B0BAC}" dt="2023-02-14T15:21:31.430" v="537" actId="1076"/>
          <ac:picMkLst>
            <pc:docMk/>
            <pc:sldMk cId="3340447370" sldId="262"/>
            <ac:picMk id="6" creationId="{3C017E58-125E-2668-D888-2FB797768E8B}"/>
          </ac:picMkLst>
        </pc:picChg>
        <pc:picChg chg="add mod">
          <ac:chgData name="hugo pageaux" userId="5aedfcbb44cdaac7" providerId="LiveId" clId="{7421D949-1720-4F94-B330-A701A21B0BAC}" dt="2023-02-14T15:20:43.867" v="525" actId="1076"/>
          <ac:picMkLst>
            <pc:docMk/>
            <pc:sldMk cId="3340447370" sldId="262"/>
            <ac:picMk id="8" creationId="{9CC247E9-4F34-52FC-77FC-40136A5C9FD2}"/>
          </ac:picMkLst>
        </pc:pic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18" creationId="{88126643-65B8-D6E4-315B-E08848724739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0" creationId="{70AFE549-8725-F415-C5F4-3BF013D766D7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5" creationId="{84D6F320-55DA-6712-6E6F-238BE6FA9886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7" creationId="{340CFC60-A922-434F-8C47-86BE2C2C8748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29" creationId="{1EE7C13E-AD50-1483-90D4-57086CE19EBB}"/>
          </ac:cxnSpMkLst>
        </pc:cxnChg>
        <pc:cxnChg chg="del mod">
          <ac:chgData name="hugo pageaux" userId="5aedfcbb44cdaac7" providerId="LiveId" clId="{7421D949-1720-4F94-B330-A701A21B0BAC}" dt="2023-02-08T13:46:53.977" v="0" actId="478"/>
          <ac:cxnSpMkLst>
            <pc:docMk/>
            <pc:sldMk cId="3340447370" sldId="262"/>
            <ac:cxnSpMk id="31" creationId="{762D6541-05E4-2D29-BD97-5333FB651D63}"/>
          </ac:cxnSpMkLst>
        </pc:cxnChg>
      </pc:sldChg>
      <pc:sldChg chg="addSp delSp modSp mod delAnim">
        <pc:chgData name="hugo pageaux" userId="5aedfcbb44cdaac7" providerId="LiveId" clId="{7421D949-1720-4F94-B330-A701A21B0BAC}" dt="2023-02-25T14:07:05.480" v="1414"/>
        <pc:sldMkLst>
          <pc:docMk/>
          <pc:sldMk cId="608469020" sldId="263"/>
        </pc:sldMkLst>
        <pc:spChg chg="del">
          <ac:chgData name="hugo pageaux" userId="5aedfcbb44cdaac7" providerId="LiveId" clId="{7421D949-1720-4F94-B330-A701A21B0BAC}" dt="2023-02-08T13:59:31.352" v="129" actId="478"/>
          <ac:spMkLst>
            <pc:docMk/>
            <pc:sldMk cId="608469020" sldId="263"/>
            <ac:spMk id="2" creationId="{53E6C13F-08F1-41E9-B6A7-B400BBE66FF9}"/>
          </ac:spMkLst>
        </pc:spChg>
        <pc:spChg chg="add del mod">
          <ac:chgData name="hugo pageaux" userId="5aedfcbb44cdaac7" providerId="LiveId" clId="{7421D949-1720-4F94-B330-A701A21B0BAC}" dt="2023-02-21T10:50:03.011" v="757" actId="1076"/>
          <ac:spMkLst>
            <pc:docMk/>
            <pc:sldMk cId="608469020" sldId="263"/>
            <ac:spMk id="2" creationId="{C3168C4E-85A8-0D5E-A243-0BD56DB6BEAF}"/>
          </ac:spMkLst>
        </pc:spChg>
        <pc:spChg chg="add mod">
          <ac:chgData name="hugo pageaux" userId="5aedfcbb44cdaac7" providerId="LiveId" clId="{7421D949-1720-4F94-B330-A701A21B0BAC}" dt="2023-02-25T14:07:05.480" v="1414"/>
          <ac:spMkLst>
            <pc:docMk/>
            <pc:sldMk cId="608469020" sldId="263"/>
            <ac:spMk id="3" creationId="{31AD9E9C-818B-5AEC-0892-6380CB8669B1}"/>
          </ac:spMkLst>
        </pc:spChg>
        <pc:spChg chg="mod">
          <ac:chgData name="hugo pageaux" userId="5aedfcbb44cdaac7" providerId="LiveId" clId="{7421D949-1720-4F94-B330-A701A21B0BAC}" dt="2023-02-08T13:59:46.032" v="134" actId="14100"/>
          <ac:spMkLst>
            <pc:docMk/>
            <pc:sldMk cId="608469020" sldId="263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4" creationId="{616D293D-B4B1-4BB3-9956-97D327FB08F6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5" creationId="{41138A7B-D07E-46A7-B3F9-BCB11AE54A0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6" creationId="{A354E2AE-CAE0-44C8-B3D4-C5E053C58E7D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17" creationId="{4C057B1D-932D-4AEB-952F-3DD3A4AADB59}"/>
          </ac:spMkLst>
        </pc:spChg>
        <pc:spChg chg="del">
          <ac:chgData name="hugo pageaux" userId="5aedfcbb44cdaac7" providerId="LiveId" clId="{7421D949-1720-4F94-B330-A701A21B0BAC}" dt="2023-02-08T13:59:36.915" v="131" actId="478"/>
          <ac:spMkLst>
            <pc:docMk/>
            <pc:sldMk cId="608469020" sldId="263"/>
            <ac:spMk id="19" creationId="{F2A5DB32-00E9-4BEF-A59E-A64582CC4772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0" creationId="{1ADF1648-BF67-4906-85A5-5CDE3A4C6B21}"/>
          </ac:spMkLst>
        </pc:spChg>
        <pc:spChg chg="del">
          <ac:chgData name="hugo pageaux" userId="5aedfcbb44cdaac7" providerId="LiveId" clId="{7421D949-1720-4F94-B330-A701A21B0BAC}" dt="2023-02-08T13:59:25.711" v="127" actId="478"/>
          <ac:spMkLst>
            <pc:docMk/>
            <pc:sldMk cId="608469020" sldId="263"/>
            <ac:spMk id="25" creationId="{5832CDE0-4234-4EFF-B2F5-A28154C04363}"/>
          </ac:spMkLst>
        </pc:spChg>
        <pc:spChg chg="mod">
          <ac:chgData name="hugo pageaux" userId="5aedfcbb44cdaac7" providerId="LiveId" clId="{7421D949-1720-4F94-B330-A701A21B0BAC}" dt="2023-02-21T10:44:48.840" v="738" actId="20577"/>
          <ac:spMkLst>
            <pc:docMk/>
            <pc:sldMk cId="608469020" sldId="263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7:04.973" v="1413" actId="478"/>
          <ac:spMkLst>
            <pc:docMk/>
            <pc:sldMk cId="608469020" sldId="263"/>
            <ac:spMk id="30" creationId="{6C3C1DB4-08A8-4137-9B18-94C1CC7303A7}"/>
          </ac:spMkLst>
        </pc:spChg>
        <pc:picChg chg="add del">
          <ac:chgData name="hugo pageaux" userId="5aedfcbb44cdaac7" providerId="LiveId" clId="{7421D949-1720-4F94-B330-A701A21B0BAC}" dt="2023-02-21T10:49:04.868" v="742" actId="22"/>
          <ac:picMkLst>
            <pc:docMk/>
            <pc:sldMk cId="608469020" sldId="263"/>
            <ac:picMk id="4" creationId="{C9494EE5-22F6-763E-4467-4FDF39A01098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4" creationId="{FF5E217D-B572-4570-ABAD-D7A1CC072634}"/>
          </ac:picMkLst>
        </pc:picChg>
        <pc:picChg chg="add mod">
          <ac:chgData name="hugo pageaux" userId="5aedfcbb44cdaac7" providerId="LiveId" clId="{7421D949-1720-4F94-B330-A701A21B0BAC}" dt="2023-02-21T10:49:52.276" v="755" actId="1076"/>
          <ac:picMkLst>
            <pc:docMk/>
            <pc:sldMk cId="608469020" sldId="263"/>
            <ac:picMk id="6" creationId="{7527CEC9-EE04-C0F7-D1CB-E2FBBB03A3CE}"/>
          </ac:picMkLst>
        </pc:picChg>
        <pc:picChg chg="del">
          <ac:chgData name="hugo pageaux" userId="5aedfcbb44cdaac7" providerId="LiveId" clId="{7421D949-1720-4F94-B330-A701A21B0BAC}" dt="2023-02-08T13:59:34.733" v="130" actId="478"/>
          <ac:picMkLst>
            <pc:docMk/>
            <pc:sldMk cId="608469020" sldId="263"/>
            <ac:picMk id="18" creationId="{8F639A66-2D55-4D87-90BA-5BC479D875E1}"/>
          </ac:picMkLst>
        </pc:picChg>
        <pc:picChg chg="del">
          <ac:chgData name="hugo pageaux" userId="5aedfcbb44cdaac7" providerId="LiveId" clId="{7421D949-1720-4F94-B330-A701A21B0BAC}" dt="2023-02-08T13:59:31.352" v="129" actId="478"/>
          <ac:picMkLst>
            <pc:docMk/>
            <pc:sldMk cId="608469020" sldId="263"/>
            <ac:picMk id="23" creationId="{C28849A4-8B21-473C-8177-C484833CC2A2}"/>
          </ac:picMkLst>
        </pc:picChg>
        <pc:picChg chg="del">
          <ac:chgData name="hugo pageaux" userId="5aedfcbb44cdaac7" providerId="LiveId" clId="{7421D949-1720-4F94-B330-A701A21B0BAC}" dt="2023-02-08T13:59:29" v="128" actId="478"/>
          <ac:picMkLst>
            <pc:docMk/>
            <pc:sldMk cId="608469020" sldId="263"/>
            <ac:picMk id="28" creationId="{EF8E04D3-2E26-45EE-9BF0-7787C6CF0E06}"/>
          </ac:picMkLst>
        </pc:pic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5" creationId="{F7C0A1B3-A317-477F-98A5-503634C45C81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2" creationId="{D4229E21-F466-4DD5-914E-B7DD662FA31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4" creationId="{509263E1-7333-4F1C-8B07-80F2C29E3D98}"/>
          </ac:cxnSpMkLst>
        </pc:cxnChg>
        <pc:cxnChg chg="del mod">
          <ac:chgData name="hugo pageaux" userId="5aedfcbb44cdaac7" providerId="LiveId" clId="{7421D949-1720-4F94-B330-A701A21B0BAC}" dt="2023-02-08T13:59:25.711" v="127" actId="478"/>
          <ac:cxnSpMkLst>
            <pc:docMk/>
            <pc:sldMk cId="608469020" sldId="263"/>
            <ac:cxnSpMk id="26" creationId="{96CC274D-95A9-457E-B7EA-D0F40EF24349}"/>
          </ac:cxnSpMkLst>
        </pc:cxnChg>
      </pc:sldChg>
      <pc:sldChg chg="addSp delSp modSp mod delAnim modAnim">
        <pc:chgData name="hugo pageaux" userId="5aedfcbb44cdaac7" providerId="LiveId" clId="{7421D949-1720-4F94-B330-A701A21B0BAC}" dt="2023-02-25T14:29:29.441" v="1434"/>
        <pc:sldMkLst>
          <pc:docMk/>
          <pc:sldMk cId="3622695535" sldId="264"/>
        </pc:sldMkLst>
        <pc:spChg chg="add del mod">
          <ac:chgData name="hugo pageaux" userId="5aedfcbb44cdaac7" providerId="LiveId" clId="{7421D949-1720-4F94-B330-A701A21B0BAC}" dt="2023-02-25T14:03:50.142" v="1371" actId="478"/>
          <ac:spMkLst>
            <pc:docMk/>
            <pc:sldMk cId="3622695535" sldId="264"/>
            <ac:spMk id="2" creationId="{97D42538-CD25-06C2-23AE-9CB466166259}"/>
          </ac:spMkLst>
        </pc:spChg>
        <pc:spChg chg="add mod">
          <ac:chgData name="hugo pageaux" userId="5aedfcbb44cdaac7" providerId="LiveId" clId="{7421D949-1720-4F94-B330-A701A21B0BAC}" dt="2023-02-25T14:05:05.869" v="1388" actId="1582"/>
          <ac:spMkLst>
            <pc:docMk/>
            <pc:sldMk cId="3622695535" sldId="264"/>
            <ac:spMk id="3" creationId="{42F6667B-440F-B9E1-439E-150731620ED0}"/>
          </ac:spMkLst>
        </pc:spChg>
        <pc:spChg chg="add mod">
          <ac:chgData name="hugo pageaux" userId="5aedfcbb44cdaac7" providerId="LiveId" clId="{7421D949-1720-4F94-B330-A701A21B0BAC}" dt="2023-02-25T14:04:35.510" v="1380" actId="208"/>
          <ac:spMkLst>
            <pc:docMk/>
            <pc:sldMk cId="3622695535" sldId="264"/>
            <ac:spMk id="4" creationId="{A55B5836-5A67-7F57-C46B-5C29DB3C2A9B}"/>
          </ac:spMkLst>
        </pc:spChg>
        <pc:spChg chg="add mod">
          <ac:chgData name="hugo pageaux" userId="5aedfcbb44cdaac7" providerId="LiveId" clId="{7421D949-1720-4F94-B330-A701A21B0BAC}" dt="2023-02-25T14:04:39.692" v="1381" actId="208"/>
          <ac:spMkLst>
            <pc:docMk/>
            <pc:sldMk cId="3622695535" sldId="264"/>
            <ac:spMk id="5" creationId="{2621DCD4-75C6-ED89-9A82-459696A74153}"/>
          </ac:spMkLst>
        </pc:spChg>
        <pc:spChg chg="add mod">
          <ac:chgData name="hugo pageaux" userId="5aedfcbb44cdaac7" providerId="LiveId" clId="{7421D949-1720-4F94-B330-A701A21B0BAC}" dt="2023-02-25T14:04:42.805" v="1382" actId="208"/>
          <ac:spMkLst>
            <pc:docMk/>
            <pc:sldMk cId="3622695535" sldId="264"/>
            <ac:spMk id="6" creationId="{3476EC91-2EEE-EC7D-37F2-112B89A615E2}"/>
          </ac:spMkLst>
        </pc:spChg>
        <pc:spChg chg="add mod">
          <ac:chgData name="hugo pageaux" userId="5aedfcbb44cdaac7" providerId="LiveId" clId="{7421D949-1720-4F94-B330-A701A21B0BAC}" dt="2023-02-25T14:07:11.272" v="1416"/>
          <ac:spMkLst>
            <pc:docMk/>
            <pc:sldMk cId="3622695535" sldId="264"/>
            <ac:spMk id="7" creationId="{5FF3646A-3162-54AD-8FE9-FDE7964D638B}"/>
          </ac:spMkLst>
        </pc:spChg>
        <pc:spChg chg="mod">
          <ac:chgData name="hugo pageaux" userId="5aedfcbb44cdaac7" providerId="LiveId" clId="{7421D949-1720-4F94-B330-A701A21B0BAC}" dt="2023-02-21T12:46:12.576" v="962" actId="20577"/>
          <ac:spMkLst>
            <pc:docMk/>
            <pc:sldMk cId="3622695535" sldId="264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17" creationId="{5FB281D7-A4E0-43D7-B7D1-DC76C417EB4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8" creationId="{C11BF933-F122-460C-9989-D1AA9B53337E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19" creationId="{1944B4E0-6C2F-4D63-AEEE-EC7C2C2D88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0" creationId="{9619A55D-C3B3-4F17-A8F0-6AE6DB7DF29B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1" creationId="{779C5794-DA84-4383-A68D-E10AFDB33958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2" creationId="{E411F452-11D4-41B5-90B2-337577975D29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3" creationId="{2B41ECAF-FAA1-4B65-90EB-EBE1F0FD53D3}"/>
          </ac:spMkLst>
        </pc:spChg>
        <pc:spChg chg="del">
          <ac:chgData name="hugo pageaux" userId="5aedfcbb44cdaac7" providerId="LiveId" clId="{7421D949-1720-4F94-B330-A701A21B0BAC}" dt="2023-02-09T13:59:43.449" v="136" actId="478"/>
          <ac:spMkLst>
            <pc:docMk/>
            <pc:sldMk cId="3622695535" sldId="264"/>
            <ac:spMk id="24" creationId="{D1B3619A-2D03-4622-825C-25252292FFCE}"/>
          </ac:spMkLst>
        </pc:spChg>
        <pc:spChg chg="del">
          <ac:chgData name="hugo pageaux" userId="5aedfcbb44cdaac7" providerId="LiveId" clId="{7421D949-1720-4F94-B330-A701A21B0BAC}" dt="2023-02-09T13:59:38.808" v="135" actId="478"/>
          <ac:spMkLst>
            <pc:docMk/>
            <pc:sldMk cId="3622695535" sldId="264"/>
            <ac:spMk id="25" creationId="{C009AC80-D41B-4140-B094-8C9DD9F55213}"/>
          </ac:spMkLst>
        </pc:spChg>
        <pc:spChg chg="mod">
          <ac:chgData name="hugo pageaux" userId="5aedfcbb44cdaac7" providerId="LiveId" clId="{7421D949-1720-4F94-B330-A701A21B0BAC}" dt="2023-02-21T10:44:42.091" v="735" actId="20577"/>
          <ac:spMkLst>
            <pc:docMk/>
            <pc:sldMk cId="3622695535" sldId="264"/>
            <ac:spMk id="33" creationId="{E1EFEA30-1A74-4C55-93EB-44D79AD372F5}"/>
          </ac:spMkLst>
        </pc:spChg>
        <pc:spChg chg="del">
          <ac:chgData name="hugo pageaux" userId="5aedfcbb44cdaac7" providerId="LiveId" clId="{7421D949-1720-4F94-B330-A701A21B0BAC}" dt="2023-02-25T14:07:10.775" v="1415" actId="478"/>
          <ac:spMkLst>
            <pc:docMk/>
            <pc:sldMk cId="3622695535" sldId="264"/>
            <ac:spMk id="34" creationId="{BDD41FE6-9DDC-4FC0-97D9-74E8E204344A}"/>
          </ac:spMkLst>
        </pc:spChg>
        <pc:picChg chg="add mod">
          <ac:chgData name="hugo pageaux" userId="5aedfcbb44cdaac7" providerId="LiveId" clId="{7421D949-1720-4F94-B330-A701A21B0BAC}" dt="2023-02-25T14:11:20.495" v="1428" actId="1076"/>
          <ac:picMkLst>
            <pc:docMk/>
            <pc:sldMk cId="3622695535" sldId="264"/>
            <ac:picMk id="9" creationId="{65DA5F6E-1CF7-BB0C-9AC8-36408C94B705}"/>
          </ac:picMkLst>
        </pc:picChg>
        <pc:picChg chg="add mod">
          <ac:chgData name="hugo pageaux" userId="5aedfcbb44cdaac7" providerId="LiveId" clId="{7421D949-1720-4F94-B330-A701A21B0BAC}" dt="2023-02-25T14:11:11.055" v="1426" actId="1076"/>
          <ac:picMkLst>
            <pc:docMk/>
            <pc:sldMk cId="3622695535" sldId="264"/>
            <ac:picMk id="11" creationId="{19AF9695-0EA4-6FF4-9846-6867D7FD394D}"/>
          </ac:picMkLst>
        </pc:pic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27" creationId="{AEA2F613-CE33-428A-B210-A74613574BFD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8" creationId="{07CF1F7A-E5D5-413C-B393-5E063ABCC9F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29" creationId="{F83A325E-9AC2-4963-8CC6-109856919D16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0" creationId="{BD7E7346-5AF2-4088-B577-3BF19E313D40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1" creationId="{E99443A8-D184-4E1C-A807-55DFBE25F75B}"/>
          </ac:cxnSpMkLst>
        </pc:cxnChg>
        <pc:cxnChg chg="del mod">
          <ac:chgData name="hugo pageaux" userId="5aedfcbb44cdaac7" providerId="LiveId" clId="{7421D949-1720-4F94-B330-A701A21B0BAC}" dt="2023-02-09T13:59:38.808" v="135" actId="478"/>
          <ac:cxnSpMkLst>
            <pc:docMk/>
            <pc:sldMk cId="3622695535" sldId="264"/>
            <ac:cxnSpMk id="37" creationId="{3A4BD3F6-8CEE-4EAA-B79E-B877A8E212C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8" creationId="{C5A8E11E-85A5-4C90-8A5C-E6E77AF83A29}"/>
          </ac:cxnSpMkLst>
        </pc:cxnChg>
        <pc:cxnChg chg="del mod">
          <ac:chgData name="hugo pageaux" userId="5aedfcbb44cdaac7" providerId="LiveId" clId="{7421D949-1720-4F94-B330-A701A21B0BAC}" dt="2023-02-09T13:59:43.449" v="136" actId="478"/>
          <ac:cxnSpMkLst>
            <pc:docMk/>
            <pc:sldMk cId="3622695535" sldId="264"/>
            <ac:cxnSpMk id="39" creationId="{05E938FA-5664-4E6E-A05A-FE549947548C}"/>
          </ac:cxnSpMkLst>
        </pc:cxnChg>
      </pc:sldChg>
      <pc:sldChg chg="addSp delSp modSp mod delAnim">
        <pc:chgData name="hugo pageaux" userId="5aedfcbb44cdaac7" providerId="LiveId" clId="{7421D949-1720-4F94-B330-A701A21B0BAC}" dt="2023-02-25T14:06:20.909" v="1402"/>
        <pc:sldMkLst>
          <pc:docMk/>
          <pc:sldMk cId="3632288005" sldId="265"/>
        </pc:sldMkLst>
        <pc:spChg chg="del">
          <ac:chgData name="hugo pageaux" userId="5aedfcbb44cdaac7" providerId="LiveId" clId="{7421D949-1720-4F94-B330-A701A21B0BAC}" dt="2023-02-08T13:50:13.186" v="18" actId="478"/>
          <ac:spMkLst>
            <pc:docMk/>
            <pc:sldMk cId="3632288005" sldId="265"/>
            <ac:spMk id="2" creationId="{5ED133E8-5E91-CF28-7C95-DCA249E3CA20}"/>
          </ac:spMkLst>
        </pc:spChg>
        <pc:spChg chg="add mod">
          <ac:chgData name="hugo pageaux" userId="5aedfcbb44cdaac7" providerId="LiveId" clId="{7421D949-1720-4F94-B330-A701A21B0BAC}" dt="2023-02-25T14:06:20.909" v="1402"/>
          <ac:spMkLst>
            <pc:docMk/>
            <pc:sldMk cId="3632288005" sldId="265"/>
            <ac:spMk id="2" creationId="{BB9AB001-6EBC-BCA4-B0DD-87DEB7CC2C1F}"/>
          </ac:spMkLst>
        </pc:spChg>
        <pc:spChg chg="del">
          <ac:chgData name="hugo pageaux" userId="5aedfcbb44cdaac7" providerId="LiveId" clId="{7421D949-1720-4F94-B330-A701A21B0BAC}" dt="2023-02-08T13:47:31.323" v="3" actId="478"/>
          <ac:spMkLst>
            <pc:docMk/>
            <pc:sldMk cId="3632288005" sldId="265"/>
            <ac:spMk id="3" creationId="{DCE31F97-CEE9-4229-8875-CE8A3FC61FFC}"/>
          </ac:spMkLst>
        </pc:spChg>
        <pc:spChg chg="add del mod">
          <ac:chgData name="hugo pageaux" userId="5aedfcbb44cdaac7" providerId="LiveId" clId="{7421D949-1720-4F94-B330-A701A21B0BAC}" dt="2023-02-08T13:50:13.996" v="19" actId="478"/>
          <ac:spMkLst>
            <pc:docMk/>
            <pc:sldMk cId="3632288005" sldId="265"/>
            <ac:spMk id="7" creationId="{D73DC4EA-28DA-75A7-342E-41594EA2BA98}"/>
          </ac:spMkLst>
        </pc:spChg>
        <pc:spChg chg="add mod">
          <ac:chgData name="hugo pageaux" userId="5aedfcbb44cdaac7" providerId="LiveId" clId="{7421D949-1720-4F94-B330-A701A21B0BAC}" dt="2023-02-08T13:50:15.501" v="20"/>
          <ac:spMkLst>
            <pc:docMk/>
            <pc:sldMk cId="3632288005" sldId="265"/>
            <ac:spMk id="8" creationId="{0A1B1B8D-02EB-B547-FAA3-8DC1ADA33291}"/>
          </ac:spMkLst>
        </pc:spChg>
        <pc:spChg chg="del">
          <ac:chgData name="hugo pageaux" userId="5aedfcbb44cdaac7" providerId="LiveId" clId="{7421D949-1720-4F94-B330-A701A21B0BAC}" dt="2023-02-08T13:47:23.518" v="1" actId="478"/>
          <ac:spMkLst>
            <pc:docMk/>
            <pc:sldMk cId="3632288005" sldId="265"/>
            <ac:spMk id="11" creationId="{7C37020E-D928-4380-B4F5-40162D10BC9C}"/>
          </ac:spMkLst>
        </pc:spChg>
        <pc:spChg chg="del">
          <ac:chgData name="hugo pageaux" userId="5aedfcbb44cdaac7" providerId="LiveId" clId="{7421D949-1720-4F94-B330-A701A21B0BAC}" dt="2023-02-08T13:47:27.684" v="2" actId="478"/>
          <ac:spMkLst>
            <pc:docMk/>
            <pc:sldMk cId="3632288005" sldId="265"/>
            <ac:spMk id="23" creationId="{3BE7D7DC-D5DC-49A5-8CDE-72379AA63100}"/>
          </ac:spMkLst>
        </pc:spChg>
        <pc:spChg chg="del">
          <ac:chgData name="hugo pageaux" userId="5aedfcbb44cdaac7" providerId="LiveId" clId="{7421D949-1720-4F94-B330-A701A21B0BAC}" dt="2023-02-25T14:06:20.402" v="1401" actId="478"/>
          <ac:spMkLst>
            <pc:docMk/>
            <pc:sldMk cId="3632288005" sldId="265"/>
            <ac:spMk id="45" creationId="{29D053ED-F087-46A2-8A49-5C9EDB55AF55}"/>
          </ac:spMkLst>
        </pc:spChg>
        <pc:picChg chg="add mod">
          <ac:chgData name="hugo pageaux" userId="5aedfcbb44cdaac7" providerId="LiveId" clId="{7421D949-1720-4F94-B330-A701A21B0BAC}" dt="2023-02-14T15:35:17.644" v="719" actId="1076"/>
          <ac:picMkLst>
            <pc:docMk/>
            <pc:sldMk cId="3632288005" sldId="265"/>
            <ac:picMk id="4" creationId="{1372EE2D-956C-6C5D-A119-59D5CF9CEA89}"/>
          </ac:picMkLst>
        </pc:picChg>
        <pc:picChg chg="add del mod">
          <ac:chgData name="hugo pageaux" userId="5aedfcbb44cdaac7" providerId="LiveId" clId="{7421D949-1720-4F94-B330-A701A21B0BAC}" dt="2023-02-08T13:49:59.411" v="17"/>
          <ac:picMkLst>
            <pc:docMk/>
            <pc:sldMk cId="3632288005" sldId="265"/>
            <ac:picMk id="5" creationId="{2000ADFB-61F7-33CB-D6B5-94C64BA06EAD}"/>
          </ac:picMkLst>
        </pc:picChg>
        <pc:picChg chg="del">
          <ac:chgData name="hugo pageaux" userId="5aedfcbb44cdaac7" providerId="LiveId" clId="{7421D949-1720-4F94-B330-A701A21B0BAC}" dt="2023-02-08T13:47:23.518" v="1" actId="478"/>
          <ac:picMkLst>
            <pc:docMk/>
            <pc:sldMk cId="3632288005" sldId="265"/>
            <ac:picMk id="14" creationId="{79C7B83E-9FAD-4712-835C-A6074E854888}"/>
          </ac:picMkLst>
        </pc:picChg>
        <pc:picChg chg="del">
          <ac:chgData name="hugo pageaux" userId="5aedfcbb44cdaac7" providerId="LiveId" clId="{7421D949-1720-4F94-B330-A701A21B0BAC}" dt="2023-02-08T13:47:27.684" v="2" actId="478"/>
          <ac:picMkLst>
            <pc:docMk/>
            <pc:sldMk cId="3632288005" sldId="265"/>
            <ac:picMk id="19" creationId="{CC11BFD7-71EF-478F-86AC-0D6A470953E1}"/>
          </ac:picMkLst>
        </pc:picChg>
        <pc:picChg chg="del">
          <ac:chgData name="hugo pageaux" userId="5aedfcbb44cdaac7" providerId="LiveId" clId="{7421D949-1720-4F94-B330-A701A21B0BAC}" dt="2023-02-08T13:47:31.323" v="3" actId="478"/>
          <ac:picMkLst>
            <pc:docMk/>
            <pc:sldMk cId="3632288005" sldId="265"/>
            <ac:picMk id="22" creationId="{B8F359B1-2582-4F2C-8176-46BE3FAD8DE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15.486" v="1400"/>
        <pc:sldMkLst>
          <pc:docMk/>
          <pc:sldMk cId="902622237" sldId="266"/>
        </pc:sldMkLst>
        <pc:spChg chg="add del mod">
          <ac:chgData name="hugo pageaux" userId="5aedfcbb44cdaac7" providerId="LiveId" clId="{7421D949-1720-4F94-B330-A701A21B0BAC}" dt="2023-02-14T15:22:35.521" v="542" actId="478"/>
          <ac:spMkLst>
            <pc:docMk/>
            <pc:sldMk cId="902622237" sldId="266"/>
            <ac:spMk id="2" creationId="{21A64037-9E53-2563-E2D9-50E3313FC376}"/>
          </ac:spMkLst>
        </pc:spChg>
        <pc:spChg chg="add mod">
          <ac:chgData name="hugo pageaux" userId="5aedfcbb44cdaac7" providerId="LiveId" clId="{7421D949-1720-4F94-B330-A701A21B0BAC}" dt="2023-02-25T14:06:15.486" v="1400"/>
          <ac:spMkLst>
            <pc:docMk/>
            <pc:sldMk cId="902622237" sldId="266"/>
            <ac:spMk id="2" creationId="{454D23F4-EC08-A5E8-F807-F3913C0CCA13}"/>
          </ac:spMkLst>
        </pc:spChg>
        <pc:spChg chg="del">
          <ac:chgData name="hugo pageaux" userId="5aedfcbb44cdaac7" providerId="LiveId" clId="{7421D949-1720-4F94-B330-A701A21B0BAC}" dt="2023-02-08T13:49:09.989" v="13" actId="478"/>
          <ac:spMkLst>
            <pc:docMk/>
            <pc:sldMk cId="902622237" sldId="266"/>
            <ac:spMk id="3" creationId="{F4D359F4-8ADC-8484-7FA0-E9D341C4AD34}"/>
          </ac:spMkLst>
        </pc:spChg>
        <pc:spChg chg="del">
          <ac:chgData name="hugo pageaux" userId="5aedfcbb44cdaac7" providerId="LiveId" clId="{7421D949-1720-4F94-B330-A701A21B0BAC}" dt="2023-02-25T14:06:14.569" v="1399" actId="478"/>
          <ac:spMkLst>
            <pc:docMk/>
            <pc:sldMk cId="902622237" sldId="266"/>
            <ac:spMk id="39" creationId="{41FB99F2-60DD-4D3A-A9FE-20398834B189}"/>
          </ac:spMkLst>
        </pc:spChg>
        <pc:picChg chg="add mod">
          <ac:chgData name="hugo pageaux" userId="5aedfcbb44cdaac7" providerId="LiveId" clId="{7421D949-1720-4F94-B330-A701A21B0BAC}" dt="2023-02-14T15:22:42.124" v="545" actId="1076"/>
          <ac:picMkLst>
            <pc:docMk/>
            <pc:sldMk cId="902622237" sldId="266"/>
            <ac:picMk id="4" creationId="{28096EDB-79ED-0650-5235-AEFB9529869E}"/>
          </ac:picMkLst>
        </pc:picChg>
        <pc:picChg chg="add del mod ord">
          <ac:chgData name="hugo pageaux" userId="5aedfcbb44cdaac7" providerId="LiveId" clId="{7421D949-1720-4F94-B330-A701A21B0BAC}" dt="2023-02-14T15:25:43.394" v="570" actId="478"/>
          <ac:picMkLst>
            <pc:docMk/>
            <pc:sldMk cId="902622237" sldId="266"/>
            <ac:picMk id="6" creationId="{9A739E31-7CFA-5CDA-76A2-EDE61C1165F9}"/>
          </ac:picMkLst>
        </pc:picChg>
        <pc:picChg chg="add mod modCrop">
          <ac:chgData name="hugo pageaux" userId="5aedfcbb44cdaac7" providerId="LiveId" clId="{7421D949-1720-4F94-B330-A701A21B0BAC}" dt="2023-02-14T15:26:47.050" v="580" actId="1076"/>
          <ac:picMkLst>
            <pc:docMk/>
            <pc:sldMk cId="902622237" sldId="266"/>
            <ac:picMk id="7" creationId="{37B40DC6-8A52-A521-BAE8-6740C0A52F2A}"/>
          </ac:picMkLst>
        </pc:picChg>
        <pc:picChg chg="add mod modCrop">
          <ac:chgData name="hugo pageaux" userId="5aedfcbb44cdaac7" providerId="LiveId" clId="{7421D949-1720-4F94-B330-A701A21B0BAC}" dt="2023-02-14T15:28:47.905" v="592" actId="1076"/>
          <ac:picMkLst>
            <pc:docMk/>
            <pc:sldMk cId="902622237" sldId="266"/>
            <ac:picMk id="9" creationId="{FAD931C5-AF5B-B07B-5F1A-21B03A159487}"/>
          </ac:picMkLst>
        </pc:picChg>
      </pc:sldChg>
      <pc:sldChg chg="addSp delSp modSp add mod modAnim">
        <pc:chgData name="hugo pageaux" userId="5aedfcbb44cdaac7" providerId="LiveId" clId="{7421D949-1720-4F94-B330-A701A21B0BAC}" dt="2023-02-25T14:06:30.875" v="1406"/>
        <pc:sldMkLst>
          <pc:docMk/>
          <pc:sldMk cId="2044778286" sldId="267"/>
        </pc:sldMkLst>
        <pc:spChg chg="mod">
          <ac:chgData name="hugo pageaux" userId="5aedfcbb44cdaac7" providerId="LiveId" clId="{7421D949-1720-4F94-B330-A701A21B0BAC}" dt="2023-02-08T13:54:40.043" v="61" actId="20577"/>
          <ac:spMkLst>
            <pc:docMk/>
            <pc:sldMk cId="2044778286" sldId="267"/>
            <ac:spMk id="2" creationId="{5ED133E8-5E91-CF28-7C95-DCA249E3CA20}"/>
          </ac:spMkLst>
        </pc:spChg>
        <pc:spChg chg="add del mod">
          <ac:chgData name="hugo pageaux" userId="5aedfcbb44cdaac7" providerId="LiveId" clId="{7421D949-1720-4F94-B330-A701A21B0BAC}" dt="2023-02-14T15:29:48.688" v="595" actId="478"/>
          <ac:spMkLst>
            <pc:docMk/>
            <pc:sldMk cId="2044778286" sldId="267"/>
            <ac:spMk id="3" creationId="{03E87409-ECC1-3A49-3894-B423BBF8D4CD}"/>
          </ac:spMkLst>
        </pc:spChg>
        <pc:spChg chg="add mod">
          <ac:chgData name="hugo pageaux" userId="5aedfcbb44cdaac7" providerId="LiveId" clId="{7421D949-1720-4F94-B330-A701A21B0BAC}" dt="2023-02-25T14:06:30.875" v="1406"/>
          <ac:spMkLst>
            <pc:docMk/>
            <pc:sldMk cId="2044778286" sldId="267"/>
            <ac:spMk id="3" creationId="{A93703E9-530C-D50B-09E4-03AD595BD79F}"/>
          </ac:spMkLst>
        </pc:spChg>
        <pc:spChg chg="mod">
          <ac:chgData name="hugo pageaux" userId="5aedfcbb44cdaac7" providerId="LiveId" clId="{7421D949-1720-4F94-B330-A701A21B0BAC}" dt="2023-02-21T10:43:55.459" v="725" actId="20577"/>
          <ac:spMkLst>
            <pc:docMk/>
            <pc:sldMk cId="2044778286" sldId="267"/>
            <ac:spMk id="28" creationId="{2EA4BB71-8614-4392-BDC4-9D8248D0A35E}"/>
          </ac:spMkLst>
        </pc:spChg>
        <pc:spChg chg="del">
          <ac:chgData name="hugo pageaux" userId="5aedfcbb44cdaac7" providerId="LiveId" clId="{7421D949-1720-4F94-B330-A701A21B0BAC}" dt="2023-02-25T14:06:30.347" v="1405" actId="478"/>
          <ac:spMkLst>
            <pc:docMk/>
            <pc:sldMk cId="2044778286" sldId="267"/>
            <ac:spMk id="29" creationId="{7671DEC0-29D9-4B71-8EA2-BB293F4154E8}"/>
          </ac:spMkLst>
        </pc:spChg>
        <pc:picChg chg="add del mod">
          <ac:chgData name="hugo pageaux" userId="5aedfcbb44cdaac7" providerId="LiveId" clId="{7421D949-1720-4F94-B330-A701A21B0BAC}" dt="2023-02-09T14:12:37.550" v="494" actId="478"/>
          <ac:picMkLst>
            <pc:docMk/>
            <pc:sldMk cId="2044778286" sldId="267"/>
            <ac:picMk id="4" creationId="{626CCAA3-C76B-BB9D-4CED-90B1FE333C32}"/>
          </ac:picMkLst>
        </pc:picChg>
        <pc:picChg chg="add mod">
          <ac:chgData name="hugo pageaux" userId="5aedfcbb44cdaac7" providerId="LiveId" clId="{7421D949-1720-4F94-B330-A701A21B0BAC}" dt="2023-02-21T12:15:48.214" v="778" actId="1076"/>
          <ac:picMkLst>
            <pc:docMk/>
            <pc:sldMk cId="2044778286" sldId="267"/>
            <ac:picMk id="5" creationId="{FD0F1CD1-82E0-1D09-1503-D999935EBCBC}"/>
          </ac:picMkLst>
        </pc:picChg>
        <pc:picChg chg="add del mod modCrop">
          <ac:chgData name="hugo pageaux" userId="5aedfcbb44cdaac7" providerId="LiveId" clId="{7421D949-1720-4F94-B330-A701A21B0BAC}" dt="2023-02-14T15:30:47.333" v="604" actId="21"/>
          <ac:picMkLst>
            <pc:docMk/>
            <pc:sldMk cId="2044778286" sldId="267"/>
            <ac:picMk id="6" creationId="{39FD5DC6-C2BD-45F0-D1BC-5751E72DA08E}"/>
          </ac:picMkLst>
        </pc:picChg>
        <pc:picChg chg="add mod">
          <ac:chgData name="hugo pageaux" userId="5aedfcbb44cdaac7" providerId="LiveId" clId="{7421D949-1720-4F94-B330-A701A21B0BAC}" dt="2023-02-21T12:15:39.398" v="774" actId="1076"/>
          <ac:picMkLst>
            <pc:docMk/>
            <pc:sldMk cId="2044778286" sldId="267"/>
            <ac:picMk id="7" creationId="{0608729C-6450-6C87-A39D-758659B713E8}"/>
          </ac:picMkLst>
        </pc:picChg>
        <pc:picChg chg="add mod">
          <ac:chgData name="hugo pageaux" userId="5aedfcbb44cdaac7" providerId="LiveId" clId="{7421D949-1720-4F94-B330-A701A21B0BAC}" dt="2023-02-14T15:31:18.345" v="613" actId="1076"/>
          <ac:picMkLst>
            <pc:docMk/>
            <pc:sldMk cId="2044778286" sldId="267"/>
            <ac:picMk id="8" creationId="{08835467-DF58-E24A-D81B-86C86C8EEA17}"/>
          </ac:picMkLst>
        </pc:picChg>
        <pc:picChg chg="add mod">
          <ac:chgData name="hugo pageaux" userId="5aedfcbb44cdaac7" providerId="LiveId" clId="{7421D949-1720-4F94-B330-A701A21B0BAC}" dt="2023-02-21T12:17:12.224" v="796" actId="1076"/>
          <ac:picMkLst>
            <pc:docMk/>
            <pc:sldMk cId="2044778286" sldId="267"/>
            <ac:picMk id="10" creationId="{EA83415C-AE6B-5689-03F5-75C3BEA1E13B}"/>
          </ac:picMkLst>
        </pc:picChg>
        <pc:picChg chg="add mod">
          <ac:chgData name="hugo pageaux" userId="5aedfcbb44cdaac7" providerId="LiveId" clId="{7421D949-1720-4F94-B330-A701A21B0BAC}" dt="2023-02-21T12:26:32.830" v="852" actId="1076"/>
          <ac:picMkLst>
            <pc:docMk/>
            <pc:sldMk cId="2044778286" sldId="267"/>
            <ac:picMk id="12" creationId="{29662D30-FD41-4116-BEFA-8ECCDA3220DB}"/>
          </ac:picMkLst>
        </pc:picChg>
        <pc:picChg chg="del">
          <ac:chgData name="hugo pageaux" userId="5aedfcbb44cdaac7" providerId="LiveId" clId="{7421D949-1720-4F94-B330-A701A21B0BAC}" dt="2023-02-09T14:12:39.498" v="495" actId="478"/>
          <ac:picMkLst>
            <pc:docMk/>
            <pc:sldMk cId="2044778286" sldId="267"/>
            <ac:picMk id="31" creationId="{0B26E2E7-27E6-4A96-9917-D8F4CB53D613}"/>
          </ac:picMkLst>
        </pc:picChg>
        <pc:cxnChg chg="add del mod">
          <ac:chgData name="hugo pageaux" userId="5aedfcbb44cdaac7" providerId="LiveId" clId="{7421D949-1720-4F94-B330-A701A21B0BAC}" dt="2023-02-21T12:18:40.266" v="811" actId="478"/>
          <ac:cxnSpMkLst>
            <pc:docMk/>
            <pc:sldMk cId="2044778286" sldId="267"/>
            <ac:cxnSpMk id="14" creationId="{42BF655A-8924-05CE-E2F4-B2CEE560658F}"/>
          </ac:cxnSpMkLst>
        </pc:cxnChg>
        <pc:cxnChg chg="add mod">
          <ac:chgData name="hugo pageaux" userId="5aedfcbb44cdaac7" providerId="LiveId" clId="{7421D949-1720-4F94-B330-A701A21B0BAC}" dt="2023-02-21T12:25:34.171" v="847" actId="1076"/>
          <ac:cxnSpMkLst>
            <pc:docMk/>
            <pc:sldMk cId="2044778286" sldId="267"/>
            <ac:cxnSpMk id="21" creationId="{82722E22-AA1D-6A98-897A-167F8AE084BA}"/>
          </ac:cxnSpMkLst>
        </pc:cxnChg>
        <pc:cxnChg chg="add mod">
          <ac:chgData name="hugo pageaux" userId="5aedfcbb44cdaac7" providerId="LiveId" clId="{7421D949-1720-4F94-B330-A701A21B0BAC}" dt="2023-02-21T12:22:20.253" v="833" actId="14100"/>
          <ac:cxnSpMkLst>
            <pc:docMk/>
            <pc:sldMk cId="2044778286" sldId="267"/>
            <ac:cxnSpMk id="38" creationId="{C108C4BB-3C37-F51F-5DF7-D59463A4FB83}"/>
          </ac:cxnSpMkLst>
        </pc:cxnChg>
        <pc:cxnChg chg="add mod">
          <ac:chgData name="hugo pageaux" userId="5aedfcbb44cdaac7" providerId="LiveId" clId="{7421D949-1720-4F94-B330-A701A21B0BAC}" dt="2023-02-21T12:30:13.630" v="884" actId="14100"/>
          <ac:cxnSpMkLst>
            <pc:docMk/>
            <pc:sldMk cId="2044778286" sldId="267"/>
            <ac:cxnSpMk id="57" creationId="{94F9DCEB-A46A-4222-CAED-DD3EFD21F7AF}"/>
          </ac:cxnSpMkLst>
        </pc:cxnChg>
        <pc:cxnChg chg="add mod">
          <ac:chgData name="hugo pageaux" userId="5aedfcbb44cdaac7" providerId="LiveId" clId="{7421D949-1720-4F94-B330-A701A21B0BAC}" dt="2023-02-21T12:32:31.575" v="900" actId="14100"/>
          <ac:cxnSpMkLst>
            <pc:docMk/>
            <pc:sldMk cId="2044778286" sldId="267"/>
            <ac:cxnSpMk id="74" creationId="{C658C74C-F53D-0DFF-286A-B291E91AEB58}"/>
          </ac:cxnSpMkLst>
        </pc:cxnChg>
      </pc:sldChg>
      <pc:sldChg chg="addSp delSp modSp add mod ord">
        <pc:chgData name="hugo pageaux" userId="5aedfcbb44cdaac7" providerId="LiveId" clId="{7421D949-1720-4F94-B330-A701A21B0BAC}" dt="2023-02-25T14:06:39.079" v="1408"/>
        <pc:sldMkLst>
          <pc:docMk/>
          <pc:sldMk cId="2501882648" sldId="268"/>
        </pc:sldMkLst>
        <pc:spChg chg="add mod">
          <ac:chgData name="hugo pageaux" userId="5aedfcbb44cdaac7" providerId="LiveId" clId="{7421D949-1720-4F94-B330-A701A21B0BAC}" dt="2023-02-25T14:06:39.079" v="1408"/>
          <ac:spMkLst>
            <pc:docMk/>
            <pc:sldMk cId="2501882648" sldId="268"/>
            <ac:spMk id="2" creationId="{60AAAA32-5CDC-F798-7121-41487E746C40}"/>
          </ac:spMkLst>
        </pc:spChg>
        <pc:spChg chg="del">
          <ac:chgData name="hugo pageaux" userId="5aedfcbb44cdaac7" providerId="LiveId" clId="{7421D949-1720-4F94-B330-A701A21B0BAC}" dt="2023-02-09T14:10:56.633" v="476" actId="478"/>
          <ac:spMkLst>
            <pc:docMk/>
            <pc:sldMk cId="2501882648" sldId="268"/>
            <ac:spMk id="2" creationId="{C3168C4E-85A8-0D5E-A243-0BD56DB6BEAF}"/>
          </ac:spMkLst>
        </pc:spChg>
        <pc:spChg chg="mod">
          <ac:chgData name="hugo pageaux" userId="5aedfcbb44cdaac7" providerId="LiveId" clId="{7421D949-1720-4F94-B330-A701A21B0BAC}" dt="2023-02-21T10:51:39.854" v="761" actId="1582"/>
          <ac:spMkLst>
            <pc:docMk/>
            <pc:sldMk cId="2501882648" sldId="268"/>
            <ac:spMk id="13" creationId="{15EDB9AD-EB36-48DF-82C5-A673F61CFC83}"/>
          </ac:spMkLst>
        </pc:spChg>
        <pc:spChg chg="del">
          <ac:chgData name="hugo pageaux" userId="5aedfcbb44cdaac7" providerId="LiveId" clId="{7421D949-1720-4F94-B330-A701A21B0BAC}" dt="2023-02-25T14:06:37.731" v="1407" actId="478"/>
          <ac:spMkLst>
            <pc:docMk/>
            <pc:sldMk cId="2501882648" sldId="268"/>
            <ac:spMk id="30" creationId="{6C3C1DB4-08A8-4137-9B18-94C1CC7303A7}"/>
          </ac:spMkLst>
        </pc:spChg>
      </pc:sldChg>
      <pc:sldChg chg="addSp delSp modSp add del mod">
        <pc:chgData name="hugo pageaux" userId="5aedfcbb44cdaac7" providerId="LiveId" clId="{7421D949-1720-4F94-B330-A701A21B0BAC}" dt="2023-02-09T14:10:33.995" v="453" actId="2890"/>
        <pc:sldMkLst>
          <pc:docMk/>
          <pc:sldMk cId="2696634799" sldId="268"/>
        </pc:sldMkLst>
        <pc:spChg chg="mod">
          <ac:chgData name="hugo pageaux" userId="5aedfcbb44cdaac7" providerId="LiveId" clId="{7421D949-1720-4F94-B330-A701A21B0BAC}" dt="2023-02-09T14:10:32.786" v="451" actId="20577"/>
          <ac:spMkLst>
            <pc:docMk/>
            <pc:sldMk cId="2696634799" sldId="268"/>
            <ac:spMk id="2" creationId="{5ED133E8-5E91-CF28-7C95-DCA249E3CA20}"/>
          </ac:spMkLst>
        </pc:spChg>
        <pc:spChg chg="add del">
          <ac:chgData name="hugo pageaux" userId="5aedfcbb44cdaac7" providerId="LiveId" clId="{7421D949-1720-4F94-B330-A701A21B0BAC}" dt="2023-02-09T14:10:33.194" v="452" actId="478"/>
          <ac:spMkLst>
            <pc:docMk/>
            <pc:sldMk cId="2696634799" sldId="268"/>
            <ac:spMk id="3" creationId="{03E87409-ECC1-3A49-3894-B423BBF8D4CD}"/>
          </ac:spMkLst>
        </pc:spChg>
      </pc:sldChg>
      <pc:sldChg chg="addSp delSp modSp add mod ord modAnim">
        <pc:chgData name="hugo pageaux" userId="5aedfcbb44cdaac7" providerId="LiveId" clId="{7421D949-1720-4F94-B330-A701A21B0BAC}" dt="2023-02-27T08:12:39.377" v="1599" actId="1038"/>
        <pc:sldMkLst>
          <pc:docMk/>
          <pc:sldMk cId="2576511324" sldId="269"/>
        </pc:sldMkLst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2" creationId="{C3168C4E-85A8-0D5E-A243-0BD56DB6BEAF}"/>
          </ac:spMkLst>
        </pc:spChg>
        <pc:spChg chg="add del mod">
          <ac:chgData name="hugo pageaux" userId="5aedfcbb44cdaac7" providerId="LiveId" clId="{7421D949-1720-4F94-B330-A701A21B0BAC}" dt="2023-02-09T14:11:24.111" v="483" actId="478"/>
          <ac:spMkLst>
            <pc:docMk/>
            <pc:sldMk cId="2576511324" sldId="269"/>
            <ac:spMk id="4" creationId="{E58BDC31-FFB0-63C1-D41A-1D19962B6B69}"/>
          </ac:spMkLst>
        </pc:spChg>
        <pc:spChg chg="add mod">
          <ac:chgData name="hugo pageaux" userId="5aedfcbb44cdaac7" providerId="LiveId" clId="{7421D949-1720-4F94-B330-A701A21B0BAC}" dt="2023-02-25T14:05:18.982" v="1390" actId="14100"/>
          <ac:spMkLst>
            <pc:docMk/>
            <pc:sldMk cId="2576511324" sldId="269"/>
            <ac:spMk id="5" creationId="{D6D960CE-FE9D-1FBC-F8C5-D1AACA205EBB}"/>
          </ac:spMkLst>
        </pc:spChg>
        <pc:spChg chg="add mod">
          <ac:chgData name="hugo pageaux" userId="5aedfcbb44cdaac7" providerId="LiveId" clId="{7421D949-1720-4F94-B330-A701A21B0BAC}" dt="2023-02-25T14:05:25.105" v="1391" actId="1076"/>
          <ac:spMkLst>
            <pc:docMk/>
            <pc:sldMk cId="2576511324" sldId="269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7T08:12:39.377" v="1599" actId="1038"/>
          <ac:spMkLst>
            <pc:docMk/>
            <pc:sldMk cId="2576511324" sldId="269"/>
            <ac:spMk id="8" creationId="{DBD1F7BD-E0B5-29D1-B4D9-5188A65F7E34}"/>
          </ac:spMkLst>
        </pc:spChg>
        <pc:spChg chg="add mod">
          <ac:chgData name="hugo pageaux" userId="5aedfcbb44cdaac7" providerId="LiveId" clId="{7421D949-1720-4F94-B330-A701A21B0BAC}" dt="2023-02-25T13:17:57.958" v="1052" actId="313"/>
          <ac:spMkLst>
            <pc:docMk/>
            <pc:sldMk cId="2576511324" sldId="269"/>
            <ac:spMk id="9" creationId="{03AA428A-0E53-67AF-4D90-5157F16646E9}"/>
          </ac:spMkLst>
        </pc:spChg>
        <pc:spChg chg="add mod">
          <ac:chgData name="hugo pageaux" userId="5aedfcbb44cdaac7" providerId="LiveId" clId="{7421D949-1720-4F94-B330-A701A21B0BAC}" dt="2023-02-25T14:06:44.751" v="1410"/>
          <ac:spMkLst>
            <pc:docMk/>
            <pc:sldMk cId="2576511324" sldId="269"/>
            <ac:spMk id="10" creationId="{7E9FA9BF-8453-C849-F46C-E6CF889AEA57}"/>
          </ac:spMkLst>
        </pc:spChg>
        <pc:spChg chg="del">
          <ac:chgData name="hugo pageaux" userId="5aedfcbb44cdaac7" providerId="LiveId" clId="{7421D949-1720-4F94-B330-A701A21B0BAC}" dt="2023-02-09T14:11:20.677" v="482" actId="478"/>
          <ac:spMkLst>
            <pc:docMk/>
            <pc:sldMk cId="2576511324" sldId="269"/>
            <ac:spMk id="13" creationId="{15EDB9AD-EB36-48DF-82C5-A673F61CFC83}"/>
          </ac:spMkLst>
        </pc:spChg>
        <pc:spChg chg="mod">
          <ac:chgData name="hugo pageaux" userId="5aedfcbb44cdaac7" providerId="LiveId" clId="{7421D949-1720-4F94-B330-A701A21B0BAC}" dt="2023-02-21T10:44:26.392" v="729" actId="20577"/>
          <ac:spMkLst>
            <pc:docMk/>
            <pc:sldMk cId="2576511324" sldId="269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44.217" v="1409" actId="478"/>
          <ac:spMkLst>
            <pc:docMk/>
            <pc:sldMk cId="2576511324" sldId="269"/>
            <ac:spMk id="30" creationId="{6C3C1DB4-08A8-4137-9B18-94C1CC7303A7}"/>
          </ac:spMkLst>
        </pc:spChg>
        <pc:picChg chg="add mod">
          <ac:chgData name="hugo pageaux" userId="5aedfcbb44cdaac7" providerId="LiveId" clId="{7421D949-1720-4F94-B330-A701A21B0BAC}" dt="2023-02-25T12:12:24.748" v="991" actId="14100"/>
          <ac:picMkLst>
            <pc:docMk/>
            <pc:sldMk cId="2576511324" sldId="269"/>
            <ac:picMk id="3" creationId="{A462FDDF-03F6-9689-C45F-8296A62B37F5}"/>
          </ac:picMkLst>
        </pc:picChg>
        <pc:picChg chg="add mod">
          <ac:chgData name="hugo pageaux" userId="5aedfcbb44cdaac7" providerId="LiveId" clId="{7421D949-1720-4F94-B330-A701A21B0BAC}" dt="2023-02-27T08:12:18.287" v="1594" actId="1076"/>
          <ac:picMkLst>
            <pc:docMk/>
            <pc:sldMk cId="2576511324" sldId="269"/>
            <ac:picMk id="7" creationId="{3C3BA07D-2B73-13C7-261D-C9CEE7789A6F}"/>
          </ac:picMkLst>
        </pc:picChg>
      </pc:sldChg>
      <pc:sldChg chg="addSp delSp modSp add mod">
        <pc:chgData name="hugo pageaux" userId="5aedfcbb44cdaac7" providerId="LiveId" clId="{7421D949-1720-4F94-B330-A701A21B0BAC}" dt="2023-02-25T14:06:53.675" v="1412"/>
        <pc:sldMkLst>
          <pc:docMk/>
          <pc:sldMk cId="1669663432" sldId="270"/>
        </pc:sldMkLst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2" creationId="{8EC657D9-489C-177F-F155-A7C19DD02C04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3" creationId="{1B353C19-74C3-F286-B8B2-2E8615AAEDBD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4" creationId="{80C195E6-E331-2CED-61AF-3BC674082B5B}"/>
          </ac:spMkLst>
        </pc:spChg>
        <pc:spChg chg="mod">
          <ac:chgData name="hugo pageaux" userId="5aedfcbb44cdaac7" providerId="LiveId" clId="{7421D949-1720-4F94-B330-A701A21B0BAC}" dt="2023-02-14T15:35:01.628" v="717" actId="20577"/>
          <ac:spMkLst>
            <pc:docMk/>
            <pc:sldMk cId="1669663432" sldId="270"/>
            <ac:spMk id="5" creationId="{D6D960CE-FE9D-1FBC-F8C5-D1AACA205EBB}"/>
          </ac:spMkLst>
        </pc:spChg>
        <pc:spChg chg="del">
          <ac:chgData name="hugo pageaux" userId="5aedfcbb44cdaac7" providerId="LiveId" clId="{7421D949-1720-4F94-B330-A701A21B0BAC}" dt="2023-02-14T15:35:04.466" v="718" actId="478"/>
          <ac:spMkLst>
            <pc:docMk/>
            <pc:sldMk cId="1669663432" sldId="270"/>
            <ac:spMk id="6" creationId="{33A50B14-A1E9-48F0-E1DA-7D92FCCE0263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6" creationId="{62448839-F7F5-5A89-009D-0417008B4BC1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7" creationId="{FB61B7F4-6E19-7ECA-F673-F14F668B85E9}"/>
          </ac:spMkLst>
        </pc:spChg>
        <pc:spChg chg="add mod">
          <ac:chgData name="hugo pageaux" userId="5aedfcbb44cdaac7" providerId="LiveId" clId="{7421D949-1720-4F94-B330-A701A21B0BAC}" dt="2023-02-25T13:58:58.206" v="1221" actId="1076"/>
          <ac:spMkLst>
            <pc:docMk/>
            <pc:sldMk cId="1669663432" sldId="270"/>
            <ac:spMk id="8" creationId="{F605EB36-B8F9-7464-5A6F-46154D4712EF}"/>
          </ac:spMkLst>
        </pc:spChg>
        <pc:spChg chg="add mod">
          <ac:chgData name="hugo pageaux" userId="5aedfcbb44cdaac7" providerId="LiveId" clId="{7421D949-1720-4F94-B330-A701A21B0BAC}" dt="2023-02-25T14:06:53.675" v="1412"/>
          <ac:spMkLst>
            <pc:docMk/>
            <pc:sldMk cId="1669663432" sldId="270"/>
            <ac:spMk id="22" creationId="{8F408F5E-D99F-C2B2-34DD-67E1FA879368}"/>
          </ac:spMkLst>
        </pc:spChg>
        <pc:spChg chg="mod">
          <ac:chgData name="hugo pageaux" userId="5aedfcbb44cdaac7" providerId="LiveId" clId="{7421D949-1720-4F94-B330-A701A21B0BAC}" dt="2023-02-21T10:44:33.014" v="732" actId="20577"/>
          <ac:spMkLst>
            <pc:docMk/>
            <pc:sldMk cId="1669663432" sldId="270"/>
            <ac:spMk id="29" creationId="{3EA7A761-5F75-468A-92F8-58415860336D}"/>
          </ac:spMkLst>
        </pc:spChg>
        <pc:spChg chg="del">
          <ac:chgData name="hugo pageaux" userId="5aedfcbb44cdaac7" providerId="LiveId" clId="{7421D949-1720-4F94-B330-A701A21B0BAC}" dt="2023-02-25T14:06:53.169" v="1411" actId="478"/>
          <ac:spMkLst>
            <pc:docMk/>
            <pc:sldMk cId="1669663432" sldId="270"/>
            <ac:spMk id="30" creationId="{6C3C1DB4-08A8-4137-9B18-94C1CC7303A7}"/>
          </ac:spMkLst>
        </pc:sp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0" creationId="{12B5D766-2DB4-1813-D603-17E759310404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2" creationId="{8C5108D5-FCCA-4511-E93C-79932A356F39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5" creationId="{D0BCA86F-F1F2-9FB6-1006-3D754610114A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7" creationId="{313FE141-9B4C-BD7E-F500-C7F8245AF2A5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19" creationId="{1E5AE232-C486-4C02-B27B-E953EB75AC67}"/>
          </ac:cxnSpMkLst>
        </pc:cxnChg>
        <pc:cxnChg chg="add mod">
          <ac:chgData name="hugo pageaux" userId="5aedfcbb44cdaac7" providerId="LiveId" clId="{7421D949-1720-4F94-B330-A701A21B0BAC}" dt="2023-02-25T13:58:58.206" v="1221" actId="1076"/>
          <ac:cxnSpMkLst>
            <pc:docMk/>
            <pc:sldMk cId="1669663432" sldId="270"/>
            <ac:cxnSpMk id="21" creationId="{4E27F12F-15B7-AE2E-73B6-34A1A82C7E6D}"/>
          </ac:cxnSpMkLst>
        </pc:cxnChg>
      </pc:sldChg>
      <pc:sldChg chg="addSp delSp modSp new mod modAnim">
        <pc:chgData name="hugo pageaux" userId="5aedfcbb44cdaac7" providerId="LiveId" clId="{7421D949-1720-4F94-B330-A701A21B0BAC}" dt="2023-02-25T15:01:12.680" v="1590"/>
        <pc:sldMkLst>
          <pc:docMk/>
          <pc:sldMk cId="989641803" sldId="271"/>
        </pc:sldMkLst>
        <pc:spChg chg="del">
          <ac:chgData name="hugo pageaux" userId="5aedfcbb44cdaac7" providerId="LiveId" clId="{7421D949-1720-4F94-B330-A701A21B0BAC}" dt="2023-02-25T14:07:37.774" v="1421" actId="478"/>
          <ac:spMkLst>
            <pc:docMk/>
            <pc:sldMk cId="989641803" sldId="271"/>
            <ac:spMk id="2" creationId="{6645C847-7021-89AE-3DD8-40983F11CF70}"/>
          </ac:spMkLst>
        </pc:spChg>
        <pc:spChg chg="del">
          <ac:chgData name="hugo pageaux" userId="5aedfcbb44cdaac7" providerId="LiveId" clId="{7421D949-1720-4F94-B330-A701A21B0BAC}" dt="2023-02-25T14:07:34.843" v="1420" actId="478"/>
          <ac:spMkLst>
            <pc:docMk/>
            <pc:sldMk cId="989641803" sldId="271"/>
            <ac:spMk id="3" creationId="{20289C4B-BA12-C78A-F795-15202FA1E854}"/>
          </ac:spMkLst>
        </pc:spChg>
        <pc:spChg chg="add mod">
          <ac:chgData name="hugo pageaux" userId="5aedfcbb44cdaac7" providerId="LiveId" clId="{7421D949-1720-4F94-B330-A701A21B0BAC}" dt="2023-02-25T14:07:28.852" v="1419" actId="20577"/>
          <ac:spMkLst>
            <pc:docMk/>
            <pc:sldMk cId="989641803" sldId="271"/>
            <ac:spMk id="6" creationId="{48EB2C16-4EEC-8F6C-FE76-65F7DA5F86A3}"/>
          </ac:spMkLst>
        </pc:spChg>
        <pc:spChg chg="add mod">
          <ac:chgData name="hugo pageaux" userId="5aedfcbb44cdaac7" providerId="LiveId" clId="{7421D949-1720-4F94-B330-A701A21B0BAC}" dt="2023-02-25T14:07:24.138" v="1417"/>
          <ac:spMkLst>
            <pc:docMk/>
            <pc:sldMk cId="989641803" sldId="271"/>
            <ac:spMk id="8" creationId="{A006B779-F1EE-2D7D-51B4-C7C205D090AA}"/>
          </ac:spMkLst>
        </pc:spChg>
        <pc:spChg chg="add mod">
          <ac:chgData name="hugo pageaux" userId="5aedfcbb44cdaac7" providerId="LiveId" clId="{7421D949-1720-4F94-B330-A701A21B0BAC}" dt="2023-02-25T14:39:19.618" v="1463" actId="14100"/>
          <ac:spMkLst>
            <pc:docMk/>
            <pc:sldMk cId="989641803" sldId="271"/>
            <ac:spMk id="9" creationId="{F4E9C2A4-08F8-6DB3-5200-17A67399997D}"/>
          </ac:spMkLst>
        </pc:spChg>
        <pc:spChg chg="add mod">
          <ac:chgData name="hugo pageaux" userId="5aedfcbb44cdaac7" providerId="LiveId" clId="{7421D949-1720-4F94-B330-A701A21B0BAC}" dt="2023-02-25T14:41:47.955" v="1502" actId="14100"/>
          <ac:spMkLst>
            <pc:docMk/>
            <pc:sldMk cId="989641803" sldId="271"/>
            <ac:spMk id="10" creationId="{C16559AD-0925-81F0-8442-C17F29CC6641}"/>
          </ac:spMkLst>
        </pc:spChg>
        <pc:picChg chg="add mod">
          <ac:chgData name="hugo pageaux" userId="5aedfcbb44cdaac7" providerId="LiveId" clId="{7421D949-1720-4F94-B330-A701A21B0BAC}" dt="2023-02-25T14:07:24.138" v="1417"/>
          <ac:picMkLst>
            <pc:docMk/>
            <pc:sldMk cId="989641803" sldId="271"/>
            <ac:picMk id="5" creationId="{9D552384-E078-F1EF-6953-2CB562313803}"/>
          </ac:picMkLst>
        </pc:picChg>
        <pc:picChg chg="add mod">
          <ac:chgData name="hugo pageaux" userId="5aedfcbb44cdaac7" providerId="LiveId" clId="{7421D949-1720-4F94-B330-A701A21B0BAC}" dt="2023-02-25T14:55:47.076" v="1535" actId="1076"/>
          <ac:picMkLst>
            <pc:docMk/>
            <pc:sldMk cId="989641803" sldId="271"/>
            <ac:picMk id="11" creationId="{0B0DDCB5-5049-F043-BC28-AA35BFBDFC81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2" creationId="{7B9B3F16-664C-55F2-368F-EB7326A3E25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3" creationId="{455A2F74-EB87-9571-AC7C-875AFFB338E4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4" creationId="{A2DC98B4-719F-CB80-5F64-F52564D70DC5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5" creationId="{66447262-0C6B-4EBB-6878-E8E238E3BBD2}"/>
          </ac:picMkLst>
        </pc:picChg>
        <pc:picChg chg="add mod">
          <ac:chgData name="hugo pageaux" userId="5aedfcbb44cdaac7" providerId="LiveId" clId="{7421D949-1720-4F94-B330-A701A21B0BAC}" dt="2023-02-25T14:42:46.914" v="1507"/>
          <ac:picMkLst>
            <pc:docMk/>
            <pc:sldMk cId="989641803" sldId="271"/>
            <ac:picMk id="16" creationId="{95CE5C53-ADDD-6C77-FAAF-9D2F050A059A}"/>
          </ac:picMkLst>
        </pc:picChg>
        <pc:picChg chg="add mod">
          <ac:chgData name="hugo pageaux" userId="5aedfcbb44cdaac7" providerId="LiveId" clId="{7421D949-1720-4F94-B330-A701A21B0BAC}" dt="2023-02-25T15:00:28.572" v="1585" actId="1076"/>
          <ac:picMkLst>
            <pc:docMk/>
            <pc:sldMk cId="989641803" sldId="271"/>
            <ac:picMk id="17" creationId="{CEE47078-989D-E92D-B045-E58DC15B139D}"/>
          </ac:picMkLst>
        </pc:picChg>
        <pc:picChg chg="add mod">
          <ac:chgData name="hugo pageaux" userId="5aedfcbb44cdaac7" providerId="LiveId" clId="{7421D949-1720-4F94-B330-A701A21B0BAC}" dt="2023-02-25T14:56:13.378" v="1539" actId="1076"/>
          <ac:picMkLst>
            <pc:docMk/>
            <pc:sldMk cId="989641803" sldId="271"/>
            <ac:picMk id="18" creationId="{A4362986-A170-B18B-554F-D5D88E4D3778}"/>
          </ac:picMkLst>
        </pc:picChg>
        <pc:picChg chg="add mod modCrop">
          <ac:chgData name="hugo pageaux" userId="5aedfcbb44cdaac7" providerId="LiveId" clId="{7421D949-1720-4F94-B330-A701A21B0BAC}" dt="2023-02-25T15:00:38.015" v="1587" actId="1076"/>
          <ac:picMkLst>
            <pc:docMk/>
            <pc:sldMk cId="989641803" sldId="271"/>
            <ac:picMk id="20" creationId="{C13A5C49-C29B-6AA3-B58D-0FC8085B167F}"/>
          </ac:picMkLst>
        </pc:picChg>
        <pc:picChg chg="add mod">
          <ac:chgData name="hugo pageaux" userId="5aedfcbb44cdaac7" providerId="LiveId" clId="{7421D949-1720-4F94-B330-A701A21B0BAC}" dt="2023-02-25T15:00:32.520" v="1586" actId="1076"/>
          <ac:picMkLst>
            <pc:docMk/>
            <pc:sldMk cId="989641803" sldId="271"/>
            <ac:picMk id="22" creationId="{205D4A3B-B4BB-0C51-EEE6-E279B917623B}"/>
          </ac:picMkLst>
        </pc:picChg>
        <pc:picChg chg="add mod modCrop">
          <ac:chgData name="hugo pageaux" userId="5aedfcbb44cdaac7" providerId="LiveId" clId="{7421D949-1720-4F94-B330-A701A21B0BAC}" dt="2023-02-25T15:00:42.458" v="1589" actId="1076"/>
          <ac:picMkLst>
            <pc:docMk/>
            <pc:sldMk cId="989641803" sldId="271"/>
            <ac:picMk id="24" creationId="{40606594-542E-314E-31B7-06E96D2903E1}"/>
          </ac:picMkLst>
        </pc:picChg>
        <pc:picChg chg="add mod modCrop">
          <ac:chgData name="hugo pageaux" userId="5aedfcbb44cdaac7" providerId="LiveId" clId="{7421D949-1720-4F94-B330-A701A21B0BAC}" dt="2023-02-25T15:00:40.377" v="1588" actId="1076"/>
          <ac:picMkLst>
            <pc:docMk/>
            <pc:sldMk cId="989641803" sldId="271"/>
            <ac:picMk id="26" creationId="{423D5CAD-56DC-7A7E-42B5-AC9984C2D710}"/>
          </ac:picMkLst>
        </pc:picChg>
        <pc:cxnChg chg="add mod">
          <ac:chgData name="hugo pageaux" userId="5aedfcbb44cdaac7" providerId="LiveId" clId="{7421D949-1720-4F94-B330-A701A21B0BAC}" dt="2023-02-25T14:07:24.138" v="1417"/>
          <ac:cxnSpMkLst>
            <pc:docMk/>
            <pc:sldMk cId="989641803" sldId="271"/>
            <ac:cxnSpMk id="7" creationId="{C5F5C80E-269E-CE4A-58A8-3A5743955F2C}"/>
          </ac:cxnSpMkLst>
        </pc:cxnChg>
      </pc:sldChg>
      <pc:sldChg chg="new del">
        <pc:chgData name="hugo pageaux" userId="5aedfcbb44cdaac7" providerId="LiveId" clId="{7421D949-1720-4F94-B330-A701A21B0BAC}" dt="2023-02-25T13:50:24.133" v="1070" actId="47"/>
        <pc:sldMkLst>
          <pc:docMk/>
          <pc:sldMk cId="1635201259" sldId="271"/>
        </pc:sldMkLst>
      </pc:sldChg>
    </pc:docChg>
  </pc:docChgLst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Quentin Poloubinski" userId="fa5fecc56d8c35a1" providerId="LiveId" clId="{19DDB64E-531A-4E6B-87FB-32827D29DDCD}"/>
    <pc:docChg chg="undo custSel addSld delSld modSld">
      <pc:chgData name="Quentin Poloubinski" userId="fa5fecc56d8c35a1" providerId="LiveId" clId="{19DDB64E-531A-4E6B-87FB-32827D29DDCD}" dt="2023-04-12T19:02:50.382" v="18" actId="2890"/>
      <pc:docMkLst>
        <pc:docMk/>
      </pc:docMkLst>
      <pc:sldChg chg="modSp mod">
        <pc:chgData name="Quentin Poloubinski" userId="fa5fecc56d8c35a1" providerId="LiveId" clId="{19DDB64E-531A-4E6B-87FB-32827D29DDCD}" dt="2023-04-12T19:02:38.342" v="11" actId="20577"/>
        <pc:sldMkLst>
          <pc:docMk/>
          <pc:sldMk cId="2236282574" sldId="277"/>
        </pc:sldMkLst>
        <pc:spChg chg="mod">
          <ac:chgData name="Quentin Poloubinski" userId="fa5fecc56d8c35a1" providerId="LiveId" clId="{19DDB64E-531A-4E6B-87FB-32827D29DDCD}" dt="2023-04-12T19:02:38.342" v="11" actId="20577"/>
          <ac:spMkLst>
            <pc:docMk/>
            <pc:sldMk cId="2236282574" sldId="277"/>
            <ac:spMk id="6" creationId="{706824CC-A11D-7741-057F-834AA8C0097D}"/>
          </ac:spMkLst>
        </pc:spChg>
        <pc:spChg chg="mod">
          <ac:chgData name="Quentin Poloubinski" userId="fa5fecc56d8c35a1" providerId="LiveId" clId="{19DDB64E-531A-4E6B-87FB-32827D29DDCD}" dt="2023-04-12T19:02:00.262" v="0" actId="1076"/>
          <ac:spMkLst>
            <pc:docMk/>
            <pc:sldMk cId="2236282574" sldId="277"/>
            <ac:spMk id="19" creationId="{9AC4F35E-56D2-DE9E-B2AA-FD450FB91257}"/>
          </ac:spMkLst>
        </pc:spChg>
      </pc:sldChg>
      <pc:sldChg chg="modSp add del mod">
        <pc:chgData name="Quentin Poloubinski" userId="fa5fecc56d8c35a1" providerId="LiveId" clId="{19DDB64E-531A-4E6B-87FB-32827D29DDCD}" dt="2023-04-12T19:02:50.382" v="18" actId="2890"/>
        <pc:sldMkLst>
          <pc:docMk/>
          <pc:sldMk cId="409369437" sldId="280"/>
        </pc:sldMkLst>
        <pc:spChg chg="mod">
          <ac:chgData name="Quentin Poloubinski" userId="fa5fecc56d8c35a1" providerId="LiveId" clId="{19DDB64E-531A-4E6B-87FB-32827D29DDCD}" dt="2023-04-12T19:02:48.792" v="15" actId="20577"/>
          <ac:spMkLst>
            <pc:docMk/>
            <pc:sldMk cId="409369437" sldId="280"/>
            <ac:spMk id="6" creationId="{706824CC-A11D-7741-057F-834AA8C0097D}"/>
          </ac:spMkLst>
        </pc:spChg>
        <pc:spChg chg="mod">
          <ac:chgData name="Quentin Poloubinski" userId="fa5fecc56d8c35a1" providerId="LiveId" clId="{19DDB64E-531A-4E6B-87FB-32827D29DDCD}" dt="2023-04-12T19:02:50.002" v="17" actId="20577"/>
          <ac:spMkLst>
            <pc:docMk/>
            <pc:sldMk cId="409369437" sldId="280"/>
            <ac:spMk id="13" creationId="{5966460D-907D-2190-4D24-22E35A2E1B29}"/>
          </ac:spMkLst>
        </pc:spChg>
      </pc:sldChg>
      <pc:sldChg chg="new del">
        <pc:chgData name="Quentin Poloubinski" userId="fa5fecc56d8c35a1" providerId="LiveId" clId="{19DDB64E-531A-4E6B-87FB-32827D29DDCD}" dt="2023-04-12T19:02:09.922" v="2" actId="680"/>
        <pc:sldMkLst>
          <pc:docMk/>
          <pc:sldMk cId="3084486573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12/04/2023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12/04/2023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Hugo Pageaux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DA483D-18B2-4225-A1E5-5F0EDAFBC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5145AA03-1417-4D2D-9EDC-06C24B4E8AB7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A87E6-2A98-4A71-A87B-395121A87C27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DD68235-8392-3536-287E-3491E3E91431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A3FAC-DD7F-46BD-A5EB-AA3BF759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Documentation réalisation matérielle/logicielle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D21ED-3D7A-7285-E369-EA1F3D0F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06824CC-A11D-7741-057F-834AA8C0097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E86992B-46D9-0A26-C321-B5E63FA1BB54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F089068-8030-F9E8-E603-573453CC5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97EBE41-31C8-D8A2-D669-4F5BE675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A422A0-AB0F-7D8D-6BE2-067BF04A9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3D6525-2B1A-BFAA-E7A4-05D60163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42F0784-C110-17E9-BC26-D0EDC341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66460D-907D-2190-4D24-22E35A2E1B2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EE428F1-1802-3A44-64A9-2C688D92F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473" y="11120283"/>
            <a:ext cx="3294993" cy="438027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A2622A-747D-A7A2-13C5-53E48937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3172" y="-6401578"/>
            <a:ext cx="3989314" cy="400984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AC4F35E-56D2-DE9E-B2AA-FD450FB91257}"/>
              </a:ext>
            </a:extLst>
          </p:cNvPr>
          <p:cNvSpPr txBox="1"/>
          <p:nvPr/>
        </p:nvSpPr>
        <p:spPr>
          <a:xfrm>
            <a:off x="414819" y="2245187"/>
            <a:ext cx="3573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compte rendu est mis a jouer fréquemment. De plus à chaque nouvelles informations concernant le projet, et qui peut être utile pour les prochaines personnes travaillant sur nos tâches, nous créons des annexes.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E8D5EC1-6860-13F4-FCD9-A56338ADFFF7}"/>
              </a:ext>
            </a:extLst>
          </p:cNvPr>
          <p:cNvSpPr txBox="1"/>
          <p:nvPr/>
        </p:nvSpPr>
        <p:spPr>
          <a:xfrm>
            <a:off x="4237411" y="2541693"/>
            <a:ext cx="2570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tout d’abord le sommaire des tâches principales réalisé par l’étudiant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DB20A3C-354A-87D1-BF42-0307F9AED14A}"/>
              </a:ext>
            </a:extLst>
          </p:cNvPr>
          <p:cNvSpPr txBox="1"/>
          <p:nvPr/>
        </p:nvSpPr>
        <p:spPr>
          <a:xfrm>
            <a:off x="4237411" y="3954780"/>
            <a:ext cx="2771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 une partie du sommaire des annexes concernant mes tâches :</a:t>
            </a:r>
          </a:p>
        </p:txBody>
      </p:sp>
    </p:spTree>
    <p:extLst>
      <p:ext uri="{BB962C8B-B14F-4D97-AF65-F5344CB8AC3E}">
        <p14:creationId xmlns:p14="http://schemas.microsoft.com/office/powerpoint/2010/main" val="22362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38646 1.214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23" y="60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646 1.21481 L 0.47604 1.1763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5" y="-19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36628 -1.366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-688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Passons à la partie réalisation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6" y="26719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Répartition des tâches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Suivie du matériel et des ressources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5" y="1374733"/>
            <a:ext cx="529029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2784143" y="4567018"/>
            <a:ext cx="22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 recette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69569" y="5167383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4253084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76940" y="23579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73683" y="3355189"/>
            <a:ext cx="529031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098600" y="5464913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personnel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63F55B-3B29-4F66-8422-B264E0FF1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F4655CB6-B7AC-489F-A218-7BC4E19A3CF1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2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C479BFF-477F-469C-9415-32EF146EF9F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871FF4C-851C-9283-867B-16DA4D3B3F49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-0.02552 0.625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3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9049 0.07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395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5859 0.212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10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32187 0.48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241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1276 0.3435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72DD2197-BE30-48B6-99E0-3EF3123E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641F804-6B4C-44D0-B8DD-E270EEE524E8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3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02E1309-482F-4201-A22B-9DEAEDEEBAC0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5A0C045-FD8C-4AD0-A590-096A39D0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437FAD3-095D-4919-8C10-D955DE7DD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F8AFB9A-8E7A-4140-BA90-FF08ED2E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A4D7E00-C878-4B4B-842A-B95EE4AD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44158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E450436-1E7D-4B34-9859-53FBEC57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40924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CCD029C-6395-CF71-2DA5-69006671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l’organisation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6801E3-B346-3D8D-1C2D-285EE16B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/>
          <a:stretch/>
        </p:blipFill>
        <p:spPr>
          <a:xfrm>
            <a:off x="662609" y="1690687"/>
            <a:ext cx="9367566" cy="29475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17E58-125E-2668-D888-2FB79776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1027906"/>
            <a:ext cx="7904076" cy="27798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C247E9-4F34-52FC-77FC-40136A5C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11943" y="-5423063"/>
            <a:ext cx="9439683" cy="277987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235E3C-CC49-5168-5F61-9F35135E01C6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37591 0.7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89" y="3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83971 1.04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5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971 1.0493 L 1.1138 0.0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4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1.1138 0.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7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4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72EE2D-956C-6C5D-A119-59D5CF9C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" t="8245" r="1666" b="1425"/>
          <a:stretch/>
        </p:blipFill>
        <p:spPr>
          <a:xfrm>
            <a:off x="3195679" y="1396904"/>
            <a:ext cx="5800641" cy="4064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A1B1B8D-02EB-B547-FAA3-8DC1ADA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5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8630D46-338A-41DE-07C9-D710E4D9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4141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Suivie du matériels et des ressources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E906D3-C620-52CA-400A-F6FFDC1C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3" y="2435784"/>
            <a:ext cx="7573432" cy="32580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8AE3EED-E609-C394-1ED2-3849CB8C3DBB}"/>
              </a:ext>
            </a:extLst>
          </p:cNvPr>
          <p:cNvSpPr txBox="1"/>
          <p:nvPr/>
        </p:nvSpPr>
        <p:spPr>
          <a:xfrm>
            <a:off x="4056185" y="1542406"/>
            <a:ext cx="407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 commun mis à jour au fil du temps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8853BF-7484-6825-C225-195F5F00EE3E}"/>
              </a:ext>
            </a:extLst>
          </p:cNvPr>
          <p:cNvSpPr txBox="1"/>
          <p:nvPr/>
        </p:nvSpPr>
        <p:spPr>
          <a:xfrm>
            <a:off x="-2806137" y="-3905122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matériel est budgétisé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D478F3-6987-FF90-D309-C4C79E35B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35826" y="-7010956"/>
            <a:ext cx="5493535" cy="6858000"/>
          </a:xfrm>
          <a:prstGeom prst="rect">
            <a:avLst/>
          </a:prstGeom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B458C90-7D0E-96C6-D9E1-F0235D1C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8729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1.54192 -1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96" y="-5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1.56615 -1.1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7" y="-574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1.31706 1.0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46" y="5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5444 1.02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4" y="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0284EECD-1F32-489F-98EC-072C0AC9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44" name="Espace réservé du numéro de diapositive 4">
            <a:extLst>
              <a:ext uri="{FF2B5EF4-FFF2-40B4-BE49-F238E27FC236}">
                <a16:creationId xmlns:a16="http://schemas.microsoft.com/office/drawing/2014/main" id="{440259BB-5D08-415D-9F33-0D171E6BBD19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6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AD52EC9-8210-42C2-BF54-4D21EA45B46F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5F6CB4-524A-4E4B-AB76-837CA50AB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13F7575-682F-491E-B783-B5A225D2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3" y="5693790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374FA5-FB19-46A7-A354-C3A45316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51BC86B-A8F2-41B7-A5D2-304C621E5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5F86F6C-2C80-46CC-9871-C3133A01B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8561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F0DAE3-BC48-DF7C-471D-9FC7399095B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39F830-D1D1-FBF4-1E66-84A2A4EB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4833"/>
            <a:ext cx="56642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 recette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173DD0-938B-2AE8-6C1A-6DCFFD165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17" y="1517092"/>
            <a:ext cx="6420746" cy="5172797"/>
          </a:xfrm>
          <a:prstGeom prst="rect">
            <a:avLst/>
          </a:prstGeom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7A010BA-158C-0545-BF0E-3CF3C871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16537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438FEC1-6082-6396-1038-2CA9A3F1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8880" y="566460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3CCEAC8-3B46-9F16-EDC7-FB43A2D9822D}"/>
              </a:ext>
            </a:extLst>
          </p:cNvPr>
          <p:cNvSpPr txBox="1"/>
          <p:nvPr/>
        </p:nvSpPr>
        <p:spPr>
          <a:xfrm>
            <a:off x="1009291" y="2715488"/>
            <a:ext cx="3103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cahier de recette ont était réaliser et tester par d’autre membre du projet.</a:t>
            </a:r>
          </a:p>
          <a:p>
            <a:endParaRPr lang="fr-FR" dirty="0"/>
          </a:p>
          <a:p>
            <a:r>
              <a:rPr lang="fr-FR" dirty="0"/>
              <a:t>Ils ont était conçu pour aider et tester les réalisation de chacun.</a:t>
            </a:r>
          </a:p>
        </p:txBody>
      </p:sp>
    </p:spTree>
    <p:extLst>
      <p:ext uri="{BB962C8B-B14F-4D97-AF65-F5344CB8AC3E}">
        <p14:creationId xmlns:p14="http://schemas.microsoft.com/office/powerpoint/2010/main" val="408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5EDB9AD-EB36-48DF-82C5-A673F61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6218"/>
            <a:ext cx="8229600" cy="1325563"/>
          </a:xfrm>
          <a:ln w="38100"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Partie individuelle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1497065-4813-46C1-A570-AC566E06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29" name="Espace réservé du numéro de diapositive 4">
            <a:extLst>
              <a:ext uri="{FF2B5EF4-FFF2-40B4-BE49-F238E27FC236}">
                <a16:creationId xmlns:a16="http://schemas.microsoft.com/office/drawing/2014/main" id="{3EA7A761-5F75-468A-92F8-58415860336D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7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CB1E87-9DBA-40DB-B733-5288DDE9B722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5EDA40-D62D-4E25-919A-8A4EB5E41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4688BE-23F2-4212-ADB0-EE88F487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FC823C4-08F1-45A3-8763-EC329C541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3912808-A500-4CA8-B254-752B6DC58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62494F3-AE4A-446C-9303-66B58900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4C445A-2D06-2136-4106-74B9B4385B87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8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8A840-D16F-9540-3930-B61B6DFD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Configuration matériel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D94B67-F9C8-D53F-2800-8543A7142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90C5E6A5-511A-5B97-907D-7CAD4582B285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8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13B5DE3-4D9D-B165-D409-6C67EA2636B3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96741D2-EEC4-DD20-9895-18D011BA8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D9BC90A-26E4-227C-E572-0443C3AEE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97E2DC-D440-5CC4-B9F6-E2F6A0731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99221CB-3B6D-BFC6-33DB-8B294C6E6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1FD8AFF-45E7-BE8C-33C9-A8C00AC50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5F15036-BACA-E01A-7F91-2DE0E278A430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6" name="Image 15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73001F2-CA57-F438-667B-6822C62C20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3" r="-1765"/>
          <a:stretch/>
        </p:blipFill>
        <p:spPr>
          <a:xfrm>
            <a:off x="4150759" y="1296372"/>
            <a:ext cx="7789316" cy="44234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E27928A-5581-43CF-FCE4-B2E4EA553E46}"/>
              </a:ext>
            </a:extLst>
          </p:cNvPr>
          <p:cNvSpPr/>
          <p:nvPr/>
        </p:nvSpPr>
        <p:spPr>
          <a:xfrm>
            <a:off x="6211019" y="3985404"/>
            <a:ext cx="163902" cy="129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12F64CE-3EBF-64A7-2B15-E8B77F483936}"/>
              </a:ext>
            </a:extLst>
          </p:cNvPr>
          <p:cNvSpPr txBox="1"/>
          <p:nvPr/>
        </p:nvSpPr>
        <p:spPr>
          <a:xfrm>
            <a:off x="5978106" y="3976778"/>
            <a:ext cx="629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Ethernet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B910B96-99EF-C035-56D5-985C728602C8}"/>
              </a:ext>
            </a:extLst>
          </p:cNvPr>
          <p:cNvSpPr txBox="1"/>
          <p:nvPr/>
        </p:nvSpPr>
        <p:spPr>
          <a:xfrm>
            <a:off x="960585" y="2295776"/>
            <a:ext cx="2644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le schéma de câblage de ma partie.</a:t>
            </a:r>
          </a:p>
          <a:p>
            <a:endParaRPr lang="fr-FR" dirty="0"/>
          </a:p>
          <a:p>
            <a:r>
              <a:rPr lang="fr-FR" dirty="0"/>
              <a:t>Nous retrouvons une passerelle pour faire communiquer la caméra et la CPU.</a:t>
            </a:r>
          </a:p>
        </p:txBody>
      </p:sp>
    </p:spTree>
    <p:extLst>
      <p:ext uri="{BB962C8B-B14F-4D97-AF65-F5344CB8AC3E}">
        <p14:creationId xmlns:p14="http://schemas.microsoft.com/office/powerpoint/2010/main" val="14705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FF5E6-EC01-FE21-72D8-676759B4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Développer un module logiciel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153AC-3A30-B352-794D-394D7E99A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619270" y="5276984"/>
            <a:ext cx="570407" cy="158101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BAB83E2-6B58-422F-C185-F3AB07B4E954}"/>
              </a:ext>
            </a:extLst>
          </p:cNvPr>
          <p:cNvSpPr txBox="1">
            <a:spLocks/>
          </p:cNvSpPr>
          <p:nvPr/>
        </p:nvSpPr>
        <p:spPr>
          <a:xfrm>
            <a:off x="11708478" y="5917157"/>
            <a:ext cx="572730" cy="238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>
                <a:solidFill>
                  <a:srgbClr val="BE8C47"/>
                </a:solidFill>
              </a:rPr>
              <a:t>9</a:t>
            </a:r>
            <a:endParaRPr lang="fr-FR" sz="800" b="1" dirty="0">
              <a:solidFill>
                <a:srgbClr val="BE8C47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9E6D349-BA60-E69D-FB93-30A976DBFEEB}"/>
              </a:ext>
            </a:extLst>
          </p:cNvPr>
          <p:cNvCxnSpPr>
            <a:cxnSpLocks/>
          </p:cNvCxnSpPr>
          <p:nvPr/>
        </p:nvCxnSpPr>
        <p:spPr>
          <a:xfrm>
            <a:off x="11751469" y="6155630"/>
            <a:ext cx="438208" cy="0"/>
          </a:xfrm>
          <a:prstGeom prst="line">
            <a:avLst/>
          </a:prstGeom>
          <a:ln w="44450" cmpd="sng">
            <a:solidFill>
              <a:srgbClr val="BE8C47"/>
            </a:solidFill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521AA926-C881-6C5F-E0B1-22B0961D0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5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037488-03A8-F724-DECF-CF156198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3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B89CE79-CB78-B7B6-E298-970D87768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2" y="5693789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ED05017-0F13-D2FF-86EF-72CA716EC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157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0782451C-AA46-C8C1-228C-273272DFA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030142" y="5701023"/>
            <a:ext cx="528447" cy="9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0DE771-3FFD-BA5F-ABF7-F86741B64255}"/>
              </a:ext>
            </a:extLst>
          </p:cNvPr>
          <p:cNvSpPr txBox="1"/>
          <p:nvPr/>
        </p:nvSpPr>
        <p:spPr>
          <a:xfrm>
            <a:off x="11788036" y="6352926"/>
            <a:ext cx="413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BE8C47"/>
                </a:solidFill>
              </a:rPr>
              <a:t>11</a:t>
            </a:r>
            <a:endParaRPr lang="fr-FR" sz="1100" b="1" dirty="0">
              <a:solidFill>
                <a:srgbClr val="BE8C47"/>
              </a:solidFill>
            </a:endParaRP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A635DE-35A0-9756-2231-8CBB868B8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2" y="1625450"/>
            <a:ext cx="5355854" cy="343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83DBCAC7-5937-2CA4-94B9-252DD37F6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655" y="-6105436"/>
            <a:ext cx="4687983" cy="427663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9B2F334-6747-8178-A8AB-A4E570C58525}"/>
              </a:ext>
            </a:extLst>
          </p:cNvPr>
          <p:cNvSpPr txBox="1"/>
          <p:nvPr/>
        </p:nvSpPr>
        <p:spPr>
          <a:xfrm>
            <a:off x="1569682" y="2505670"/>
            <a:ext cx="2320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premier problème a été la connexion avec la caméra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164FEC-8377-D3E4-9939-9F9A12420236}"/>
              </a:ext>
            </a:extLst>
          </p:cNvPr>
          <p:cNvSpPr txBox="1"/>
          <p:nvPr/>
        </p:nvSpPr>
        <p:spPr>
          <a:xfrm>
            <a:off x="1017765" y="-5124451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second problème a été l’importation de la caméra en Ethernet/IP sur AS</a:t>
            </a:r>
          </a:p>
        </p:txBody>
      </p:sp>
    </p:spTree>
    <p:extLst>
      <p:ext uri="{BB962C8B-B14F-4D97-AF65-F5344CB8AC3E}">
        <p14:creationId xmlns:p14="http://schemas.microsoft.com/office/powerpoint/2010/main" val="2400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76289 -0.58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38" y="-29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1.19089 -0.673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44" y="-33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13476 1.134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5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04349 1.0923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5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3BDE8C-AD62-4109-BEC3-3DA5E290A643}">
  <ds:schemaRefs>
    <ds:schemaRef ds:uri="16dac1ec-fc7d-4142-b67c-ccb6aa32ac2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231</Words>
  <Application>Microsoft Office PowerPoint</Application>
  <PresentationFormat>Grand écran</PresentationFormat>
  <Paragraphs>53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l’organisation</vt:lpstr>
      <vt:lpstr>Répartition des tâches</vt:lpstr>
      <vt:lpstr>Suivie du matériels et des ressources</vt:lpstr>
      <vt:lpstr>Cahier de recette</vt:lpstr>
      <vt:lpstr>Partie individuelle</vt:lpstr>
      <vt:lpstr>Configuration matériel</vt:lpstr>
      <vt:lpstr>Développer un module logiciel</vt:lpstr>
      <vt:lpstr>Documentation réalisation matérielle/logicielle</vt:lpstr>
      <vt:lpstr>Passons à la partie réalisation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Quentin Poloubinski</cp:lastModifiedBy>
  <cp:revision>118</cp:revision>
  <dcterms:created xsi:type="dcterms:W3CDTF">2023-01-03T13:46:36Z</dcterms:created>
  <dcterms:modified xsi:type="dcterms:W3CDTF">2023-04-12T19:02:56Z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